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slideshow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83" r:id="rId22"/>
    <p:sldId id="277" r:id="rId23"/>
    <p:sldId id="278" r:id="rId24"/>
    <p:sldId id="279" r:id="rId25"/>
    <p:sldId id="280" r:id="rId26"/>
    <p:sldId id="281" r:id="rId27"/>
    <p:sldId id="282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162" y="17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A257C-150C-42B2-82D4-EFD6BF058636}" type="datetimeFigureOut">
              <a:rPr lang="en-US" smtClean="0"/>
              <a:t>3/21/2016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7CA7F-483A-4882-81C2-2A0B9E8F2DA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A257C-150C-42B2-82D4-EFD6BF058636}" type="datetimeFigureOut">
              <a:rPr lang="en-US" smtClean="0"/>
              <a:t>3/21/2016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7CA7F-483A-4882-81C2-2A0B9E8F2DA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A257C-150C-42B2-82D4-EFD6BF058636}" type="datetimeFigureOut">
              <a:rPr lang="en-US" smtClean="0"/>
              <a:t>3/21/2016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7CA7F-483A-4882-81C2-2A0B9E8F2DA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A257C-150C-42B2-82D4-EFD6BF058636}" type="datetimeFigureOut">
              <a:rPr lang="en-US" smtClean="0"/>
              <a:t>3/21/2016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7CA7F-483A-4882-81C2-2A0B9E8F2DA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A257C-150C-42B2-82D4-EFD6BF058636}" type="datetimeFigureOut">
              <a:rPr lang="en-US" smtClean="0"/>
              <a:t>3/21/2016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7CA7F-483A-4882-81C2-2A0B9E8F2DA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A257C-150C-42B2-82D4-EFD6BF058636}" type="datetimeFigureOut">
              <a:rPr lang="en-US" smtClean="0"/>
              <a:t>3/21/2016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7CA7F-483A-4882-81C2-2A0B9E8F2DA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A257C-150C-42B2-82D4-EFD6BF058636}" type="datetimeFigureOut">
              <a:rPr lang="en-US" smtClean="0"/>
              <a:t>3/21/2016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7CA7F-483A-4882-81C2-2A0B9E8F2DA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A257C-150C-42B2-82D4-EFD6BF058636}" type="datetimeFigureOut">
              <a:rPr lang="en-US" smtClean="0"/>
              <a:t>3/21/2016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7CA7F-483A-4882-81C2-2A0B9E8F2DA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A257C-150C-42B2-82D4-EFD6BF058636}" type="datetimeFigureOut">
              <a:rPr lang="en-US" smtClean="0"/>
              <a:t>3/21/2016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7CA7F-483A-4882-81C2-2A0B9E8F2DA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A257C-150C-42B2-82D4-EFD6BF058636}" type="datetimeFigureOut">
              <a:rPr lang="en-US" smtClean="0"/>
              <a:t>3/21/2016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7CA7F-483A-4882-81C2-2A0B9E8F2DA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A257C-150C-42B2-82D4-EFD6BF058636}" type="datetimeFigureOut">
              <a:rPr lang="en-US" smtClean="0"/>
              <a:t>3/21/2016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7CA7F-483A-4882-81C2-2A0B9E8F2DA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DA257C-150C-42B2-82D4-EFD6BF058636}" type="datetimeFigureOut">
              <a:rPr lang="en-US" smtClean="0"/>
              <a:t>3/21/2016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27CA7F-483A-4882-81C2-2A0B9E8F2DA7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algn="l" defTabSz="864000">
              <a:spcBef>
                <a:spcPts val="0"/>
              </a:spcBef>
            </a:pPr>
            <a:r>
              <a:rPr lang="en-US" dirty="0" smtClean="0"/>
              <a:t>	        </a:t>
            </a:r>
            <a:r>
              <a:rPr lang="en-US" sz="2400" b="1" dirty="0" smtClean="0">
                <a:solidFill>
                  <a:schemeClr val="tx1"/>
                </a:solidFill>
              </a:rPr>
              <a:t>This project is founded </a:t>
            </a:r>
          </a:p>
          <a:p>
            <a:pPr algn="l" defTabSz="864000">
              <a:spcBef>
                <a:spcPts val="0"/>
              </a:spcBef>
            </a:pP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smtClean="0">
                <a:solidFill>
                  <a:schemeClr val="tx1"/>
                </a:solidFill>
              </a:rPr>
              <a:t>                      by the European Union</a:t>
            </a:r>
          </a:p>
          <a:p>
            <a:pPr algn="l" defTabSz="864000">
              <a:spcBef>
                <a:spcPts val="0"/>
              </a:spcBef>
            </a:pPr>
            <a:endParaRPr lang="en-US" sz="2400" b="1" dirty="0" smtClean="0">
              <a:solidFill>
                <a:schemeClr val="tx1"/>
              </a:solidFill>
            </a:endParaRPr>
          </a:p>
          <a:p>
            <a:pPr algn="l" defTabSz="864000">
              <a:spcBef>
                <a:spcPts val="0"/>
              </a:spcBef>
            </a:pPr>
            <a:endParaRPr lang="en-US" sz="2400" b="1" dirty="0">
              <a:solidFill>
                <a:schemeClr val="tx1"/>
              </a:solidFill>
            </a:endParaRPr>
          </a:p>
          <a:p>
            <a:pPr algn="l" defTabSz="864000">
              <a:spcBef>
                <a:spcPts val="0"/>
              </a:spcBef>
            </a:pPr>
            <a:r>
              <a:rPr lang="en-US" sz="2800" i="1" dirty="0" smtClean="0">
                <a:solidFill>
                  <a:schemeClr val="tx1"/>
                </a:solidFill>
              </a:rPr>
              <a:t>ERASMUS+ PROJECT</a:t>
            </a:r>
            <a:endParaRPr lang="en-US" sz="2800" b="1" i="1" dirty="0" smtClean="0">
              <a:solidFill>
                <a:schemeClr val="tx1"/>
              </a:solidFill>
            </a:endParaRPr>
          </a:p>
          <a:p>
            <a:pPr algn="l" defTabSz="864000">
              <a:spcBef>
                <a:spcPts val="0"/>
              </a:spcBef>
            </a:pPr>
            <a:r>
              <a:rPr lang="en-US" sz="2400" dirty="0" smtClean="0">
                <a:solidFill>
                  <a:schemeClr val="tx1"/>
                </a:solidFill>
              </a:rPr>
              <a:t>							“UNESCO HERITAGE” 								STRATEGIC 								    PARTNERSHIP FOR 							  SCHOOL EDUCATION</a:t>
            </a:r>
          </a:p>
          <a:p>
            <a:pPr algn="l" defTabSz="864000">
              <a:spcBef>
                <a:spcPts val="0"/>
              </a:spcBef>
            </a:pPr>
            <a:endParaRPr lang="en-US" sz="2400" dirty="0">
              <a:solidFill>
                <a:schemeClr val="tx1"/>
              </a:solidFill>
            </a:endParaRPr>
          </a:p>
          <a:p>
            <a:pPr algn="l" defTabSz="864000">
              <a:spcBef>
                <a:spcPts val="0"/>
              </a:spcBef>
            </a:pPr>
            <a:endParaRPr lang="en-US" sz="2400" dirty="0" smtClean="0">
              <a:solidFill>
                <a:schemeClr val="tx1"/>
              </a:solidFill>
            </a:endParaRPr>
          </a:p>
          <a:p>
            <a:pPr algn="l" defTabSz="864000">
              <a:spcBef>
                <a:spcPts val="0"/>
              </a:spcBef>
            </a:pPr>
            <a:endParaRPr lang="en-US" sz="2400" dirty="0" smtClean="0"/>
          </a:p>
          <a:p>
            <a:pPr algn="l" defTabSz="864000">
              <a:spcBef>
                <a:spcPts val="0"/>
              </a:spcBef>
            </a:pPr>
            <a:r>
              <a:rPr lang="en-US" sz="2400" dirty="0" smtClean="0">
                <a:solidFill>
                  <a:schemeClr val="tx1"/>
                </a:solidFill>
              </a:rPr>
              <a:t>						               </a:t>
            </a:r>
            <a:r>
              <a:rPr lang="en-US" sz="2000" dirty="0" smtClean="0">
                <a:solidFill>
                  <a:schemeClr val="tx1"/>
                </a:solidFill>
              </a:rPr>
              <a:t>INTERNATIONAL MEETING 							     CRETE, 27</a:t>
            </a:r>
            <a:r>
              <a:rPr lang="en-US" sz="2000" baseline="30000" dirty="0" smtClean="0">
                <a:solidFill>
                  <a:schemeClr val="tx1"/>
                </a:solidFill>
              </a:rPr>
              <a:t>th</a:t>
            </a:r>
            <a:r>
              <a:rPr lang="en-US" sz="2000" dirty="0" smtClean="0">
                <a:solidFill>
                  <a:schemeClr val="tx1"/>
                </a:solidFill>
              </a:rPr>
              <a:t> SEPTEMBER         						                        – 3rd OCTOBER 2015 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8194" name="AutoShape 2" descr="data:image/png;base64,iVBORw0KGgoAAAANSUhEUgAAARQAAAC3CAMAAADkUVG/AAAAkFBMVEUAVKT///8AUqMAT6IATaEARp8AS6AASJ8ATqEARZ709/sAQ575/P4AV6Z7m8bd5vEmZKxqir5pj8HW3utBb7Dn6/Pr8fcAQJzF0+aFosuhuNe7y+Iwaq+0xt/P2up4mcaYsNINXKlYgrqPqc9GeLanvNkcYKo7b7EsaK4AN5pNe7fA0+dZg7tqi792ksJdib4vveZOAAAJF0lEQVR4nO2daXuyOhOAzQQSRRCPLYu71LU+bf3//+5lgrggtFUbCLy5PzwHr8rJYiYzmUwmrZZGo9FoNBqNRqPRaDQajUaj0fyfsYGqa6AefAq6V7IA2dOq66AaxpyMWNWVUA0zJF5QdSUUAyKbkImeVBIgwRgQQpbs+KnqSlUMREm3xNJDiMuTLonyeqWhPZXb1L1vWwhBxJNtDXLUEDjS61cFbJGnXYxoRq7xtnnfY6MmKmy6smnuWDEXV30ypbmtNxo5DbMFecttLph7+9wnvW7u27EZM2ygGcNdsub5fzIgFSFvV/CVeCJ+ye+uOgM7Qvwi64ynEhQWNByceCbOVUq1hmG7twXNMr1Uepz8bwgzptcc+TFMwbsbN2vxnnzItJy+Yn+IiWVuZF5ngmCMwyhIPpRWdWkYQ/dFIOyQ5NHNzLhiFI3Fv2Hn6i/04LkCMYySRy/PjKkZrJexQ4i1ygyHIJaeeSfWQhaxMxMHW/nZtz8aMFRafOtdtSp02tdfgA3xJthSw5mRQeaPBoRXb8+irIDVE8qnF61aBtm5lI2mZiIRECzDrE6G7uVQW9y8XVs689Q88/e3hgis+KmlbHXbaL5Kh5r1ZsqtaKkE6VgZ5rUKCp5TOst0CdAo+82xjs16KbBYv6WTjhSbN0Z4ULOeJoUHNjJge3o7f/VUT0xhe23R2nhgWScMmFmE/49pc+YU6MTz7NJsG3G7ZvdPC2bcmQtOzWE8T+d6H2pJLD3+Fn/j7uAB+YF+rLNwZYAGT3Pkh4dhK2kM23nDe40vNpo5yTvU+Dd+ZKJWEmfQSYcHpXevXOjgvIA0D40ZKa2LlsD9raIFz5raA5vyyuqXV9RTAEzLmg5hMq2JI6H9lb+ZIQFjSGqyK2+GpYWadGdkVYu5Fz3vRZsZf11Ui5RV1JMYn7E5Xs4a35gT4rE6WP5i9fdKE8+IpAofQzY66KrcGirHb2wcAUUv24KK50hSyON210d2WNQoEs8TJZUzHdo3URXuTkqn0FhsbCRxPYmnmZohp3xvkWvGslQzy+wQxONFVadcO7Md0ctuBf4dlI4vS7IP8op6FjCX54r6W6nK8nLnw90obdfy13RHb8wlW1Wsnxa17ig7TBICN5Ud6T9et7yinuPseX+R7WO+KErx7SAmJhWhKgtCTf4MPhKqH//pqy0+ptjGoOFjmxn3AMwTWmesvPzAJl6MTDjgdsRMrvzQVSw3GwadufSiniSWniTk01z5j2wG3lPUiCyEwcYnHlHafcDcr+OkR3l492bGXXD37aiJKZ/KLeo5IJqcpTsvquIPifqnjgBWFGGoBPBTVMVfllVeURqNRqPRaDSNpEIbStlguI1cw/476F7RI1Lt+boyvwafKZo+wgy9qvwawFTdaKe2ZBdKMcahrD39O8FzfsuK5AedkkoGqvBxCS78IixCcg/IVwXQNmJwdKxvWPKhJDECQxy1NN9wm7CbnLtUYcCAM0gYin3u5HlezuQCk+Wwh4jD3snjcF5GyT8BA3LDsqyRsrwp2lfDNcmyiS38SWnqkW8zp1HXsrewfwvwq8QW4wdCzR+GwlVMxkCdHSDofJzjdXrdUsfv5WlUd6KSBmoZRnqedFW6ZWnuj0V7gSKicwSi9Nf6LH1fip1mW8W2xM4VC0uX6lOcCump1SscK+ahFrLLHsLQx/6YYmSgWhvtmDKGjI0AQ0YGJf9cOEjtrwAjA7PpI6oFKzbvtMB8s0jZx/z4C3H7LNaAvZz0K1XSdf0kmxImtihr4ZMAm9Rg4xNfJfmByTQ1JKG7KPfwo9E7HdukbCo7puweooujFKxswb7IuMKUzRuo0I+l0Wg0Go1Go1GK2liKJVYUVFrsfAtblLWCh81SJWfBN9APv6yj9sbAqklWDD4tTFH815hj1U+FHQHqlxUBANyuLPrjPugeIwDKKerwYDbK0uFr8lCKyEeKwuSlassPE0m9O++45T0MclN8/1lR3QQsqvcuHtU8108XLzOBCDxIHmdygkjpyPIEWFTy6HvVxat+x3XsgeiaV0lWhDnMFuX21dpHPpHNFSIxJiMbl7JWNVMI7vpc5goZykzSTY2LuBT7U+UUEHBKR008uZlCWuKUdsKL2plCWq33NNRrIN1+CNKiDor3CWzS4B3pIRnnkJh/nZ+/XSXGaUwT2YtCdtJAltyCnsbEIT1+Q9UgO6TJxDtPRkILZe+qUAyKJqbJWrEWGsuVH4zVsQ9mG6Mj1U7yHEuP0DrQXcoe1LH0CK0joiPVtVJaOKSnx9h4vrXkhjSZ7ugYm8omvspX/kB0Du6lkdSagnNO7UZbSucDh+dSfCtalEyek/v6tvs7YP9Mr9CPRvaKOXvGnd11o7+rikI8k+SMbkkTh0pswjxwY0sKX8s2BisBr4l+2HDBTHeW4su+R3DsJwKixZ2WzbnGJrYhBBxPGoaBkXz69dvUEHTR/bsOkg/17xt4/foP+cDls/Upnr8+f6uG4CM5QvqFfnt/nhwnVdp8/RXgXJ3xS5z8ubsRm7xrTaLw5m1FM3zfx9mXmjrKcsWHLXPvozezby/V3PW6F9Z3L1s1z1fMXTffK4L5Ms9Yq6YoZsrOl5v6BQcvwSF2fm9dJj6/uSy2zgTpMVm36Cw1elyLdK44cIaMm3Pda+t4v6IYKEW5k9C5W5QXppPOtm5TZEfAT7NKNkvQ8aoRGtl4AQvNu2sEnHTbpLKkNTJILlkPsW2Zm7MgWr0iE7FfcRDPr6vro0ztL/zbFN+uR9jS7xDS0wt2sR7xr33M4FxeMH1kcT0ecNVk7QPczKgsaY0EAg/Tgbeoub6ZTaF7sK+7JKt1wYgHmdFOLuieNEZ+YEemYsUC5uB2NmX9l8s+udG6sfQME4Mtfrs58mMse6kJwvr/bvQudNcXonN7Rfv6ZNqw2tyw9zPgnF0GALcHQsFML5m29zmTxoWvXtVLsB7hpxzd9HSthlLn8quFn+SnOXPGswAX7hIMmFP9ApbywBhtMjMiNHvl3LxWQ9hIuEkA/yv5rpf6EFj+Cg1d6Bxst4E++0eAVQhHnc2ihm4E3s/uHB4HhtrnDypC94lGo9FoNBqNRqPRaDQajUbTVP4HBSdubvXukQAAAAAASUVORK5CYII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198" name="AutoShape 6" descr="data:image/png;base64,iVBORw0KGgoAAAANSUhEUgAAARIAAAC4CAMAAAAYGZMtAAAA/1BMVEUACHP//wAAAHLr6+n09PNLTHlqb48AAHQAAHcABnMAAHMAA3MADG8aHHAAAG9GR1ieni/q6gC3uyiChkTz8wjBwjXNzTb5+QD09ADS1CMeJWfj4wzY2SD5+gDw8BCzuCqGiE+xszt+gJDz8/I+Pl2kpD1mZlQ8Qmbf4BwXH2WxsS+Rk0pMTmV7e1CZnjo1OmceMVwMHmhWW1dRV1yKjE7T1Ss+RF9hYlooKWWUlTqqrD6FhU+goUg1OGp3d0ZubkjHxxwtL2VVWluMjDQSFm9BSlc/QWiIiVRlbFFaYFCRkqMxPFulpiZ7fVg6P1sAF2t+hjg/TVdnan5fZkkwMWshq4ZMAAAKwElEQVR4nO2de1vbuBLGI5fdkezEbMj9DlvCBsJlk5RwB1NCN92Wtuecfv/PciTbucppCRkJN4/eP6gLsRX9LEvjGWmU2HhjNKONxJv//mY0pT/fJt78ZhlN5P6+IZAkjMYySCQZJJIMEkkGiSSDRJJBIskgkWSQSDJIJBkkkgwSSQaJJINEkkEiySCRZJBIihMSh732N/AVIyROJxkLJjFCQtsf4bW/g1CckJzm6Wt/B6H4IIF+ulWOQzOJEZJ/CHkySKbErANCmnYMOtgYIAHqa1AjpO4Ex6/aWPQisRz5d9DP54TyhCs4yv0VwQR0cdKKxO50oph0W2RG1V4UkbKuvlcrEsjsRVWLlnPTRHKDqLEYnrbXEInt1DOR1QI7UxgBKd7Z0Z85LtkRTUyBdCKBe1KCyCHFpr1KQKT1iUZW3KFFMtDTTHQioceEuNHVgu9hf+KlFnzgnJA7PcatRiSOy1tCJrpacDZ6cKK6Vi7KrZbqGrWS0PJ4rBNyGhxSe/YT9DOnseXxHw808lyLt6LKvharRQcSu/eHrxKvcfazOPr8rTzDhAHvVy8s67pAirNI4OTBP6Mh+l8vuM6mWiY6kDCrXZyzPA5nawVd0upSG+iwQu5n/0TPKrPn1lUPxloeHAb9GWvseL4PpbmtwBCDm1Jz/skpH0yfWzqJHrTwpKd7ZUAPxpZHem++N2CDx9GvgHaTcycDva2PrZYL9Xa9rhEHrI+1cJj9IFeKTf0qypjvhw9P7b0Gc03bIAydsJmUlrcuGA2RFBaYNajShoRej9r+8tWCm1H3fKTBWtOFxHHFq92p6GWvlq4WbYpRSozhjTVqJdCrk3qGunn+prus68xO5kmt4dLrLGmdqGeiDckTqRwCAytDKstWCx5rZGjxkznW4fogodzeELWxaTm9rNOZZqoD8X7MqNX4rL4z0YSEsScrNOHh5j/LtpJuZ2S1WGvUShITmxPsH30uShOnkrNG3esvJFVI9PgExROJfklFSJwU9hWjxQYDdCaKkNAHDQZEQvS8t+hDkBokDIieEANcF38RJNAlO5aG8K6d9EgHm70aJDRH6t81NBO4IWTe5bSylCCBcpWQ9xqQ0Ax/lXSRRzdkJKE/fa9GyFboTlfy/LDQ0c/frOs9ZL89LhK2mfG1Jdw9/lH7f/ijpBh779ri6t+EW6oRlHmC1VhwkcD5xaw7PXoWwOqie3N+e9JOxRNJAmA4810volypKAV9nfHbc/JLvzktEnb3yuhgMjOiIvni8QT0aOy3JzlMnyz+iANWO3Q8e0rHYQYfqkE52VsLsyAFgzA9C53Hfyh291AvDAzdoKJXgATGvni1SJg97lpRC1Lw4HT4zat5af5VPym11ugdL6Ll++1RrTUFSA65+XRF+xzMjtJmAnkO455eZEkhIoD4cuEj4UZ26wQYDJqkqjI4B/cVcu2CY/ezuH57BUjSx/4AALTXUjkBHLYrJ2KMZ8AOXhBUXSx0JE5qOPIe034PzX6SZXVPQhDgDjHvqYoRZwVf/DJS5bc3HnpJBokkg0SSQSLJIJFkkEgySCQZJJIMEkkGiSRsJK8Fl+EVjIyEoocjnym4QCsYOY6TrOy/yhpfeGyhheWRkTwRvLu1jOhBES2GhoqE2U38qPVzBPtVch1LJJBqkbSaiOdPCt6rka0k0r1AQgK+aN+PIAT/0ZJQgQVlgQhF34cFr3pNHCTw+LjJtbsjYnybvnoqZgzMiw16QWkiEN3+4pfbX5UJEpLNaiHLFcQjuQqVoVIn40hWJj0uuMb/LRa8lUN/WA/O153ZORT3egYeRh9nczhcrh4nwepewW7XJl+siT6nbnHB3xuTcotHCEv/0EYchyZG96ve05mTBegwnFVRO3UpQgeGOAjTXojkWq+1xqAZtpGVe1ZfmEgyIRLcqPVPBalwUgW5ix0SMVlAjIbFqLw96iTi8kHBHkrzxEMCSdFA7sXkEr1Z9OgVIYV3H055wSj2IR4S2iT1WyqC40h369kFp0mJW660ncXJcIKGhFnV6qG4S/Q+T3R2JtAhOyl/BsH7eh6jeaIhgc2H0CYAuNWwAm9ScPtjUDCDxMU9QsGI3es4ku+AjvebkZg77kHAxihY0Xoc5OtpLcx46CUZJJIMEkkGiSSDRJJBIskgkWSQSDJIJKlCoisvtoLsHYqQwKeBlpdhuD9HZ6IqDYPX1ZNz4Ag/E5CinAMuXtT6R2LWJY4nbVqKcg5sE09HWmMoV8jjL5GGgVl5QlBXUi0QbBKSi3kaBgdsG2zYrYgkeyAOFYWGRTE2iGTC1Q74BaF158g5B1L7Ka7kP2IhIojDVFnNyFP2L+6KON9TUhzup+I5McsatuppLn/tdNrXjqvAQoHOQVZc3I98+kfZUherPSK3EjicS4+QSSrpUiDVnC3HwwunYXevYDWnZhC09udTiaOVQ3fTUzMG2ojJgtFHHIsejRvKscqdOeBknJuitYcxY2AkFTkHRvdPcZ5ngJBJBXc2iwokV+HNq6pOwxDOK8mexRyJMLJDqY2D8reG0YSWmCOBG/7cVLqCC35mvGn56ZMv7nhpJdRZ6gqQ9AjZuqHWuxrJq/SaOO4pqR8B7ZcIwZl+FEpBzoEG2eb9qgO7pbTKuTdwVvTO+WuwmAc8vzfISkJHwiyvF7xvgNs4UonkaifI9wOw58W6lbDB2BiBgaIXnEDlUQYkBjeY11Uw4kzumKN0hvSU7yjmI84vL71IVjFnbS2T8hO69+1bwZ8OJ3ryDOtGcvzySWxw1F5DJHaidvHSajFoVNZzK8PKS9/iHUrI1zXapC4Ut2vnNxd7tqCLnWRvofRsP+YIgdjK8Jj6x0s8AsHnaY6Qqg3+8TpsPzYYJLmsYZFXyxWHydT8HmM/OTfxVaRE7vsnK8jGPyMdSJy/G1tcDbGEqeiJQ+9bVA7fqNtv7x+LMxqe8OhW/et8xpgC/QPp2cpwb5Kt1lcuak2i8zVqVi/0vdlzWyrz1wnp6V6pezlVqfpT5EI3ehy5UAJge3pvyKbyTdk0jThgT/a8rD5GjhzMPo1eKMGm9rysX6mKgkykaxBm4337tqJ3lRYblLUW2PtghyspC66GRer6dlE6CZG0FlgX8I6QBZk/GaTHSBR+xVD6tjIcRSyL0b5jx93iHUW0sxZ6ow1E363RVoaQ5ANHoSmCUfNrZsNNH1IiIpOI3IwBdvjfLkVkNadhPxVtSN4XRFp691qqFnzJ+xLLFUlwNDdG+6te2xY81UlFw0QebUgypME7AqCb1cL8/sqHpVnLw5uzxeCMlG6okxB7Q6rMMxxK31aGmWCkoZ38vN8e3NwUkNrlfKJ9+pALpmSAfXywNlsZJpJ/jWZOQVLKxQ723thqKT5K3kj4MprwC/bu+rSSKX96xG4LDv0UWmPVcyq//UzmobF1GoR/LLgJkXj60nwsUlyQDEcPjo79qH6smCChYt+lHfEDNbz7IsUDieMSMQvAamdV7w3yDMUDCeyR6i51HJHDQVe4ZqHigYTmwuxJcN5QuzfIMxQLJE7n79FrDdBPz3bLKlIskMysvXrt5yYmSGIlg0SSQSLJIJFkkEgySCQZJJIMEkkGiSSDRJJBIskgkWSQSDJIJBkkkgwSSQaJJINEkkEyLxYgcY2mJJD8+bvRlP59m9h4u2E0pbcb/wfbMvKfeO0OgQAAAABJRU5ErkJgg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200" name="AutoShape 8" descr="data:image/png;base64,iVBORw0KGgoAAAANSUhEUgAAARIAAAC4CAMAAAAYGZMtAAAA/1BMVEUACHP//wAAAHLr6+n09PNLTHlqb48AAHQAAHcABnMAAHMAA3MADG8aHHAAAG9GR1ieni/q6gC3uyiChkTz8wjBwjXNzTb5+QD09ADS1CMeJWfj4wzY2SD5+gDw8BCzuCqGiE+xszt+gJDz8/I+Pl2kpD1mZlQ8Qmbf4BwXH2WxsS+Rk0pMTmV7e1CZnjo1OmceMVwMHmhWW1dRV1yKjE7T1Ss+RF9hYlooKWWUlTqqrD6FhU+goUg1OGp3d0ZubkjHxxwtL2VVWluMjDQSFm9BSlc/QWiIiVRlbFFaYFCRkqMxPFulpiZ7fVg6P1sAF2t+hjg/TVdnan5fZkkwMWshq4ZMAAAKwElEQVR4nO2de1vbuBLGI5fdkezEbMj9DlvCBsJlk5RwB1NCN92Wtuecfv/PciTbucppCRkJN4/eP6gLsRX9LEvjGWmU2HhjNKONxJv//mY0pT/fJt78ZhlN5P6+IZAkjMYySCQZJJIMEkkGiSSDRJJBIskgkWSQSDJIJBkkkgwSSQaJJINEkkEiySCRZJBIihMSh732N/AVIyROJxkLJjFCQtsf4bW/g1CckJzm6Wt/B6H4IIF+ulWOQzOJEZJ/CHkySKbErANCmnYMOtgYIAHqa1AjpO4Ex6/aWPQisRz5d9DP54TyhCs4yv0VwQR0cdKKxO50oph0W2RG1V4UkbKuvlcrEsjsRVWLlnPTRHKDqLEYnrbXEInt1DOR1QI7UxgBKd7Z0Z85LtkRTUyBdCKBe1KCyCHFpr1KQKT1iUZW3KFFMtDTTHQioceEuNHVgu9hf+KlFnzgnJA7PcatRiSOy1tCJrpacDZ6cKK6Vi7KrZbqGrWS0PJ4rBNyGhxSe/YT9DOnseXxHw808lyLt6LKvharRQcSu/eHrxKvcfazOPr8rTzDhAHvVy8s67pAirNI4OTBP6Mh+l8vuM6mWiY6kDCrXZyzPA5nawVd0upSG+iwQu5n/0TPKrPn1lUPxloeHAb9GWvseL4PpbmtwBCDm1Jz/skpH0yfWzqJHrTwpKd7ZUAPxpZHem++N2CDx9GvgHaTcycDva2PrZYL9Xa9rhEHrI+1cJj9IFeKTf0qypjvhw9P7b0Gc03bIAydsJmUlrcuGA2RFBaYNajShoRej9r+8tWCm1H3fKTBWtOFxHHFq92p6GWvlq4WbYpRSozhjTVqJdCrk3qGunn+prus68xO5kmt4dLrLGmdqGeiDckTqRwCAytDKstWCx5rZGjxkznW4fogodzeELWxaTm9rNOZZqoD8X7MqNX4rL4z0YSEsScrNOHh5j/LtpJuZ2S1WGvUShITmxPsH30uShOnkrNG3esvJFVI9PgExROJfklFSJwU9hWjxQYDdCaKkNAHDQZEQvS8t+hDkBokDIieEANcF38RJNAlO5aG8K6d9EgHm70aJDRH6t81NBO4IWTe5bSylCCBcpWQ9xqQ0Ax/lXSRRzdkJKE/fa9GyFboTlfy/LDQ0c/frOs9ZL89LhK2mfG1Jdw9/lH7f/ijpBh779ri6t+EW6oRlHmC1VhwkcD5xaw7PXoWwOqie3N+e9JOxRNJAmA4810volypKAV9nfHbc/JLvzktEnb3yuhgMjOiIvni8QT0aOy3JzlMnyz+iANWO3Q8e0rHYQYfqkE52VsLsyAFgzA9C53Hfyh291AvDAzdoKJXgATGvni1SJg97lpRC1Lw4HT4zat5af5VPym11ugdL6Ll++1RrTUFSA65+XRF+xzMjtJmAnkO455eZEkhIoD4cuEj4UZ26wQYDJqkqjI4B/cVcu2CY/ezuH57BUjSx/4AALTXUjkBHLYrJ2KMZ8AOXhBUXSx0JE5qOPIe034PzX6SZXVPQhDgDjHvqYoRZwVf/DJS5bc3HnpJBokkg0SSQSLJIJFkkEgySCQZJJIMEkkGiSRsJK8Fl+EVjIyEoocjnym4QCsYOY6TrOy/yhpfeGyhheWRkTwRvLu1jOhBES2GhoqE2U38qPVzBPtVch1LJJBqkbSaiOdPCt6rka0k0r1AQgK+aN+PIAT/0ZJQgQVlgQhF34cFr3pNHCTw+LjJtbsjYnybvnoqZgzMiw16QWkiEN3+4pfbX5UJEpLNaiHLFcQjuQqVoVIn40hWJj0uuMb/LRa8lUN/WA/O153ZORT3egYeRh9nczhcrh4nwepewW7XJl+siT6nbnHB3xuTcotHCEv/0EYchyZG96ve05mTBegwnFVRO3UpQgeGOAjTXojkWq+1xqAZtpGVe1ZfmEgyIRLcqPVPBalwUgW5ix0SMVlAjIbFqLw96iTi8kHBHkrzxEMCSdFA7sXkEr1Z9OgVIYV3H055wSj2IR4S2iT1WyqC40h369kFp0mJW660ncXJcIKGhFnV6qG4S/Q+T3R2JtAhOyl/BsH7eh6jeaIhgc2H0CYAuNWwAm9ScPtjUDCDxMU9QsGI3es4ku+AjvebkZg77kHAxihY0Xoc5OtpLcx46CUZJJIMEkkGiSSDRJJBIskgkWSQSDJIJKlCoisvtoLsHYqQwKeBlpdhuD9HZ6IqDYPX1ZNz4Ag/E5CinAMuXtT6R2LWJY4nbVqKcg5sE09HWmMoV8jjL5GGgVl5QlBXUi0QbBKSi3kaBgdsG2zYrYgkeyAOFYWGRTE2iGTC1Q74BaF158g5B1L7Ka7kP2IhIojDVFnNyFP2L+6KON9TUhzup+I5McsatuppLn/tdNrXjqvAQoHOQVZc3I98+kfZUherPSK3EjicS4+QSSrpUiDVnC3HwwunYXevYDWnZhC09udTiaOVQ3fTUzMG2ojJgtFHHIsejRvKscqdOeBknJuitYcxY2AkFTkHRvdPcZ5ngJBJBXc2iwokV+HNq6pOwxDOK8mexRyJMLJDqY2D8reG0YSWmCOBG/7cVLqCC35mvGn56ZMv7nhpJdRZ6gqQ9AjZuqHWuxrJq/SaOO4pqR8B7ZcIwZl+FEpBzoEG2eb9qgO7pbTKuTdwVvTO+WuwmAc8vzfISkJHwiyvF7xvgNs4UonkaifI9wOw58W6lbDB2BiBgaIXnEDlUQYkBjeY11Uw4kzumKN0hvSU7yjmI84vL71IVjFnbS2T8hO69+1bwZ8OJ3ryDOtGcvzySWxw1F5DJHaidvHSajFoVNZzK8PKS9/iHUrI1zXapC4Ut2vnNxd7tqCLnWRvofRsP+YIgdjK8Jj6x0s8AsHnaY6Qqg3+8TpsPzYYJLmsYZFXyxWHydT8HmM/OTfxVaRE7vsnK8jGPyMdSJy/G1tcDbGEqeiJQ+9bVA7fqNtv7x+LMxqe8OhW/et8xpgC/QPp2cpwb5Kt1lcuak2i8zVqVi/0vdlzWyrz1wnp6V6pezlVqfpT5EI3ehy5UAJge3pvyKbyTdk0jThgT/a8rD5GjhzMPo1eKMGm9rysX6mKgkykaxBm4337tqJ3lRYblLUW2PtghyspC66GRer6dlE6CZG0FlgX8I6QBZk/GaTHSBR+xVD6tjIcRSyL0b5jx93iHUW0sxZ6ow1E363RVoaQ5ANHoSmCUfNrZsNNH1IiIpOI3IwBdvjfLkVkNadhPxVtSN4XRFp691qqFnzJ+xLLFUlwNDdG+6te2xY81UlFw0QebUgypME7AqCb1cL8/sqHpVnLw5uzxeCMlG6okxB7Q6rMMxxK31aGmWCkoZ38vN8e3NwUkNrlfKJ9+pALpmSAfXywNlsZJpJ/jWZOQVLKxQ723thqKT5K3kj4MprwC/bu+rSSKX96xG4LDv0UWmPVcyq//UzmobF1GoR/LLgJkXj60nwsUlyQDEcPjo79qH6smCChYt+lHfEDNbz7IsUDieMSMQvAamdV7w3yDMUDCeyR6i51HJHDQVe4ZqHigYTmwuxJcN5QuzfIMxQLJE7n79FrDdBPz3bLKlIskMysvXrt5yYmSGIlg0SSQSLJIJFkkEgySCQZJJIMEkkGiSSDRJJBIskgkWSQSDJIJBkkkgwSSQaJJINEkkEyLxYgcY2mJJD8+bvRlP59m9h4u2E0pbcb/wfbMvKfeO0OgQAAAABJRU5ErkJgg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202" name="AutoShape 10" descr="data:image/png;base64,iVBORw0KGgoAAAANSUhEUgAAARIAAAC4CAMAAAAYGZMtAAAA/1BMVEUACHP//wAAAHLr6+n09PNLTHlqb48AAHQAAHcABnMAAHMAA3MADG8aHHAAAG9GR1ieni/q6gC3uyiChkTz8wjBwjXNzTb5+QD09ADS1CMeJWfj4wzY2SD5+gDw8BCzuCqGiE+xszt+gJDz8/I+Pl2kpD1mZlQ8Qmbf4BwXH2WxsS+Rk0pMTmV7e1CZnjo1OmceMVwMHmhWW1dRV1yKjE7T1Ss+RF9hYlooKWWUlTqqrD6FhU+goUg1OGp3d0ZubkjHxxwtL2VVWluMjDQSFm9BSlc/QWiIiVRlbFFaYFCRkqMxPFulpiZ7fVg6P1sAF2t+hjg/TVdnan5fZkkwMWshq4ZMAAAKwElEQVR4nO2de1vbuBLGI5fdkezEbMj9DlvCBsJlk5RwB1NCN92Wtuecfv/PciTbucppCRkJN4/eP6gLsRX9LEvjGWmU2HhjNKONxJv//mY0pT/fJt78ZhlN5P6+IZAkjMYySCQZJJIMEkkGiSSDRJJBIskgkWSQSDJIJBkkkgwSSQaJJINEkkEiySCRZJBIihMSh732N/AVIyROJxkLJjFCQtsf4bW/g1CckJzm6Wt/B6H4IIF+ulWOQzOJEZJ/CHkySKbErANCmnYMOtgYIAHqa1AjpO4Ex6/aWPQisRz5d9DP54TyhCs4yv0VwQR0cdKKxO50oph0W2RG1V4UkbKuvlcrEsjsRVWLlnPTRHKDqLEYnrbXEInt1DOR1QI7UxgBKd7Z0Z85LtkRTUyBdCKBe1KCyCHFpr1KQKT1iUZW3KFFMtDTTHQioceEuNHVgu9hf+KlFnzgnJA7PcatRiSOy1tCJrpacDZ6cKK6Vi7KrZbqGrWS0PJ4rBNyGhxSe/YT9DOnseXxHw808lyLt6LKvharRQcSu/eHrxKvcfazOPr8rTzDhAHvVy8s67pAirNI4OTBP6Mh+l8vuM6mWiY6kDCrXZyzPA5nawVd0upSG+iwQu5n/0TPKrPn1lUPxloeHAb9GWvseL4PpbmtwBCDm1Jz/skpH0yfWzqJHrTwpKd7ZUAPxpZHem++N2CDx9GvgHaTcycDva2PrZYL9Xa9rhEHrI+1cJj9IFeKTf0qypjvhw9P7b0Gc03bIAydsJmUlrcuGA2RFBaYNajShoRej9r+8tWCm1H3fKTBWtOFxHHFq92p6GWvlq4WbYpRSozhjTVqJdCrk3qGunn+prus68xO5kmt4dLrLGmdqGeiDckTqRwCAytDKstWCx5rZGjxkznW4fogodzeELWxaTm9rNOZZqoD8X7MqNX4rL4z0YSEsScrNOHh5j/LtpJuZ2S1WGvUShITmxPsH30uShOnkrNG3esvJFVI9PgExROJfklFSJwU9hWjxQYDdCaKkNAHDQZEQvS8t+hDkBokDIieEANcF38RJNAlO5aG8K6d9EgHm70aJDRH6t81NBO4IWTe5bSylCCBcpWQ9xqQ0Ax/lXSRRzdkJKE/fa9GyFboTlfy/LDQ0c/frOs9ZL89LhK2mfG1Jdw9/lH7f/ijpBh779ri6t+EW6oRlHmC1VhwkcD5xaw7PXoWwOqie3N+e9JOxRNJAmA4810volypKAV9nfHbc/JLvzktEnb3yuhgMjOiIvni8QT0aOy3JzlMnyz+iANWO3Q8e0rHYQYfqkE52VsLsyAFgzA9C53Hfyh291AvDAzdoKJXgATGvni1SJg97lpRC1Lw4HT4zat5af5VPym11ugdL6Ll++1RrTUFSA65+XRF+xzMjtJmAnkO455eZEkhIoD4cuEj4UZ26wQYDJqkqjI4B/cVcu2CY/ezuH57BUjSx/4AALTXUjkBHLYrJ2KMZ8AOXhBUXSx0JE5qOPIe034PzX6SZXVPQhDgDjHvqYoRZwVf/DJS5bc3HnpJBokkg0SSQSLJIJFkkEgySCQZJJIMEkkGiSRsJK8Fl+EVjIyEoocjnym4QCsYOY6TrOy/yhpfeGyhheWRkTwRvLu1jOhBES2GhoqE2U38qPVzBPtVch1LJJBqkbSaiOdPCt6rka0k0r1AQgK+aN+PIAT/0ZJQgQVlgQhF34cFr3pNHCTw+LjJtbsjYnybvnoqZgzMiw16QWkiEN3+4pfbX5UJEpLNaiHLFcQjuQqVoVIn40hWJj0uuMb/LRa8lUN/WA/O153ZORT3egYeRh9nczhcrh4nwepewW7XJl+siT6nbnHB3xuTcotHCEv/0EYchyZG96ve05mTBegwnFVRO3UpQgeGOAjTXojkWq+1xqAZtpGVe1ZfmEgyIRLcqPVPBalwUgW5ix0SMVlAjIbFqLw96iTi8kHBHkrzxEMCSdFA7sXkEr1Z9OgVIYV3H055wSj2IR4S2iT1WyqC40h369kFp0mJW660ncXJcIKGhFnV6qG4S/Q+T3R2JtAhOyl/BsH7eh6jeaIhgc2H0CYAuNWwAm9ScPtjUDCDxMU9QsGI3es4ku+AjvebkZg77kHAxihY0Xoc5OtpLcx46CUZJJIMEkkGiSSDRJJBIskgkWSQSDJIJKlCoisvtoLsHYqQwKeBlpdhuD9HZ6IqDYPX1ZNz4Ag/E5CinAMuXtT6R2LWJY4nbVqKcg5sE09HWmMoV8jjL5GGgVl5QlBXUi0QbBKSi3kaBgdsG2zYrYgkeyAOFYWGRTE2iGTC1Q74BaF158g5B1L7Ka7kP2IhIojDVFnNyFP2L+6KON9TUhzup+I5McsatuppLn/tdNrXjqvAQoHOQVZc3I98+kfZUherPSK3EjicS4+QSSrpUiDVnC3HwwunYXevYDWnZhC09udTiaOVQ3fTUzMG2ojJgtFHHIsejRvKscqdOeBknJuitYcxY2AkFTkHRvdPcZ5ngJBJBXc2iwokV+HNq6pOwxDOK8mexRyJMLJDqY2D8reG0YSWmCOBG/7cVLqCC35mvGn56ZMv7nhpJdRZ6gqQ9AjZuqHWuxrJq/SaOO4pqR8B7ZcIwZl+FEpBzoEG2eb9qgO7pbTKuTdwVvTO+WuwmAc8vzfISkJHwiyvF7xvgNs4UonkaifI9wOw58W6lbDB2BiBgaIXnEDlUQYkBjeY11Uw4kzumKN0hvSU7yjmI84vL71IVjFnbS2T8hO69+1bwZ8OJ3ryDOtGcvzySWxw1F5DJHaidvHSajFoVNZzK8PKS9/iHUrI1zXapC4Ut2vnNxd7tqCLnWRvofRsP+YIgdjK8Jj6x0s8AsHnaY6Qqg3+8TpsPzYYJLmsYZFXyxWHydT8HmM/OTfxVaRE7vsnK8jGPyMdSJy/G1tcDbGEqeiJQ+9bVA7fqNtv7x+LMxqe8OhW/et8xpgC/QPp2cpwb5Kt1lcuak2i8zVqVi/0vdlzWyrz1wnp6V6pezlVqfpT5EI3ehy5UAJge3pvyKbyTdk0jThgT/a8rD5GjhzMPo1eKMGm9rysX6mKgkykaxBm4337tqJ3lRYblLUW2PtghyspC66GRer6dlE6CZG0FlgX8I6QBZk/GaTHSBR+xVD6tjIcRSyL0b5jx93iHUW0sxZ6ow1E363RVoaQ5ANHoSmCUfNrZsNNH1IiIpOI3IwBdvjfLkVkNadhPxVtSN4XRFp691qqFnzJ+xLLFUlwNDdG+6te2xY81UlFw0QebUgypME7AqCb1cL8/sqHpVnLw5uzxeCMlG6okxB7Q6rMMxxK31aGmWCkoZ38vN8e3NwUkNrlfKJ9+pALpmSAfXywNlsZJpJ/jWZOQVLKxQ723thqKT5K3kj4MprwC/bu+rSSKX96xG4LDv0UWmPVcyq//UzmobF1GoR/LLgJkXj60nwsUlyQDEcPjo79qH6smCChYt+lHfEDNbz7IsUDieMSMQvAamdV7w3yDMUDCeyR6i51HJHDQVe4ZqHigYTmwuxJcN5QuzfIMxQLJE7n79FrDdBPz3bLKlIskMysvXrt5yYmSGIlg0SSQSLJIJFkkEgySCQZJJIMEkkGiSSDRJJBIskgkWSQSDJIJBkkkgwSSQaJJINEkkEyLxYgcY2mJJD8+bvRlP59m9h4u2E0pbcb/wfbMvKfeO0OgQAAAABJRU5ErkJgg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204" name="Picture 12" descr="http://www.ibra.org.uk/custom/EU%20flag%20high%20res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288756" y="4786322"/>
            <a:ext cx="4895753" cy="3321852"/>
          </a:xfrm>
          <a:prstGeom prst="rect">
            <a:avLst/>
          </a:prstGeom>
          <a:noFill/>
        </p:spPr>
      </p:pic>
      <p:pic>
        <p:nvPicPr>
          <p:cNvPr id="8206" name="Picture 14" descr="http://www.ibra.org.uk/custom/EU%20flag%20high%20res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571604" cy="1066360"/>
          </a:xfrm>
          <a:prstGeom prst="rect">
            <a:avLst/>
          </a:prstGeom>
          <a:noFill/>
        </p:spPr>
      </p:pic>
      <p:sp>
        <p:nvSpPr>
          <p:cNvPr id="8208" name="AutoShape 16" descr="data:image/png;base64,iVBORw0KGgoAAAANSUhEUgAAAQoAAAC9CAMAAAB8rcOCAAAAllBMVEX///8Ad8kAc8gAdcgAcccAbsYAcMcAbcbc7Pf5/f4Ae8stiND0+v0AacTu9/zl8fltp9sQf8w5jdF5rt6EtOBYm9az0OteoNjA2u+81+6ew+aRveN2rN1FkdLQ4/PS5vWmyeg9kNIAY8N+tuKRvONkq91epdtbntiRw+eo0Ow+l9aAuuO71O2gyup0s+G52vCQteBJndh46rByAAAOc0lEQVR4nO2dCVujPBeGSwJhB+lCodrSat2qjq///899WWlYwtLFGf3yXHM5lgJJbkJykpwcJxMtLS0tLS0tLS0tLS0tLS0tLS0tLS0tLS0tLS0tLS0tLS0tLS0tLS0tLS2tX6bbOZZbfpgFfzU3f1U+Mk3TLT+EUf8lbow14Lyfpik0IHTLD6iziI5Dfm5C07TnV8/ZxRQ4LN99GoPCtQH5z7ENw/xBKP7Ytt3z3sfr2UgU0JtM9os1bEMRHG5Oz+15cjaSml/7EMI+FOG6A8Vd87lTFDcIk2hBEYVJPYe7XdxbjEtoGdql6pmYkFL1o7APEydRoVg/Ny5gKIBRQ8FexMjya6dvQrtEUWREqlc2m+6mruK7AWJZooL1TEwGoAh8H3q7hFzejmLZuESB4oH+bEFhWyWKRWhZVjhT5CW3oXVGL65GMU+WrOL7WM8fKVftkUQ2qQ+wD0XgCyXB5HQUS9D6VnHllmESFHOv5VXvlxrFnc3aAFJSCBBXuK9eH6Dy8k4UCHLZl0SRb6n44xEo7u6zE0h0oUAcRUVoVb1+KIoyGetUFO5qFdVRTG36eLYlCkBRhN+D4nYQivKVHY6CVbdAiSIK77ObGoo1zR7iKDJRK74JxcqttEztKOB8f8vkT2/3e7cTRcbOPZAf+zlIVrd7ufcsUQCrE0W8x99+K4qtEaa9KAxgchnQRLh5UKHAVSHwED0T0p8AX2CGBb2Pi4d4txgFGoRiE+IvT0UR4OHQUkYRxVxqFFbuWQNQVGQqUcDdbXy8wzERh+QkciwT+UGOUDYIBTbkT24r9jZ+FlIOoHiU9FVX1Ir0kigMaG9dswXF1KIVheQJGOBhMIpTa8Vt83nwQnWg2CbW++VQkLanDcVOvgW4uz6KZiZKFIWzBMly6dVRwGcDrpfL5YK9v8WmvAc0xH3PRxGvmygCYG36UZDHMbsoiiAkViQAdRKkxOQ4CKlZ82XLFWvxrEThliiQW0WxLZq5QLlfeXGXBR4rZhB9LMhhcFPw4WPBUgJzfKDYkqyALMKDW/uCKNyJ2YRQkU1RGJWzgEcqSrbxa9eCDJfj+CGD3maz4AfA7KslJVQ9Bslg0cJM2WFQDiDFTcjv7KFYydr3TkChaCtww77rIWHA6Q6rdszLstwvMyiVzLKOH8IQ16mwrCUtFe884QGRNb4HCU3el7fcTpkSfzR0QFH/zrJQL8Mbort6zbmozNsc6z0dPmIPmBERpVb/3YXAPJo10Y0QYmnfnXWTPplkaGKF40fs2QgUeDg2P6sU4IOMJdP1NWsFl3ldFHD5kJxXCtxwYH0DiWujwD3pd5TiIro2ih8kjaKURlHKHDH9HTlE8avK1PrhYiZMqfcuFPOQTt0q7O8fLxjKut93orBB24jrtwhmhaRN55L29rBYLM40E/5hwUVV6/V617lC8gzJ2KFNP/7FAURQlp13oVhAsIydNuU/vDmFCVmNs5CksA+FYh2/+OGdLLj777//iiCW5HSaGr8XBXlBKisVFSVNkRmyX4rCIDP0KhStp/9yFK7banW2nv7rUMDyB51tM7/GowgiWUH2U3sQ+uJ7JQuwGI/ixjKByf6RHzXbCzamM0Vv3bgj7P8G9p/bI9WFfO33/bhYdQoKxVQdrmPY4Eqo0wy02GonQOwAloGq1CDyhItNdSUSINsrvW+oyQ+RBfltPHQ8V9h8x4tR7QA0y0S8+lLB9VBAE/oPeZ6x9bBNRlacgfGUZsKoL16XhrQKDaYvwkspzh48IA6byVOaFyIncbqEAB5W+SYozxVjALjOyJR1ni1FIWHKDvBFCQiSh0x4Hjir6lLF9VB4/kNRaYLnpgEPNVs+O4hLYfJSGfdsdrwRe8rr46GP59eqxbOZsrsA4ctWziiLqYcFP/Cn4r8YPcoZvxoK+FU30DAKq2G/Ogf+vJLX2jcpzRL405adugq2PNKCIpBQQOOt1j068nCpgaK92QRNwW4UTX84jMJuDvAKVrvBS/2LnHbJalOnolfaCPagAE91QyHuQoHsQ1tSy4ZuEngRFJM3+sCmjVmB9zEo3CfQjwIV9ctiuduvooB+7MRR1lBb6s8SCtuUNQ6FQx6oKSqF8/7+njujUUw2qBcFnAoA+XuevxcqFMxAhMZ0Ok1QYwaiLXFpOBbJg7g4M7tQBOkX7coO5cokWRIXC7eZb1sW8qZvMZ9EFiji2wO56kVcFGRP5POT6HMCqxcF4N68wRdOwrKMxyyIaFa5AxhiDtopXxE2QavNIhXI2W63RQ1FVY5VQbHkw7fHBTTM2zcfskkRAEVFWJlG2Z6yDgV/m9yy4ggUacjMItHwZYjeBhw4C5e4THSjEDkiuygMukb19Erfm42wk9mdYm40P7cab1JBt/coXI1BseDzQdScApK1mPCObYWOKKZl3wrZbwKFaMzgJ0+E3wg98GTI4vRAFGE1DUvhBv9sA8nIFZJOSBH0R9WKhcoyFg2HjOLTR6BSLesoytLyYVP5eTiK4IAqVV+F4n018zprxUQMXU9GQV2/iSd+dkSBxGJD/PrlQckgb9SKNc/F6SgmzsvBk4x+FYp0n5LS1tR25mkoIABekjxRb3PpBZEtKXez+vJERi+IAsj7Kortk8erhqXYQbMMW+2KWVP+wB6kggLAZVpPmaCASdWuiB/4WPmCKKBXtSuiD2ajwhteIpbjfVnAk6zNLrtCRgEOLSYKQWHAx5qN9cJYXBAFHgHVXoVPbq8z8c4Ut1a8gJcag7ShgF9tryVDoWBxSRT4SdTszU/ZtYubWEeXySuigH5rA0VRYBaH12qb9AdcGgXOQXX4y8cu348CvfFD0dvhsF7vChkFgeG/ZVJDEpNqcVkUZMLiT14ccbi7v4ICGrzsxY5ug5I7U36GaSe7p09ROcgmuwujIDAslCw+xAxCczPHt6AQmzC/2OmWjEJUVGIBCov8dBQzNQqGwxQt019CIbbQ8Pk3GQU8+KB53lgUZd5Lf+MqiqPTLTQ/elBgA8hqtSt6UFRnvGmhOlBMm7XCypwn4atc1p7xKDze1DgHPvCpdqbZn0SY9WIvmwoFXMxns9rWP6bmsARC1TpI5Fa2jTdRvCY0o7aMAo9BNkv8JPBYGQnLczSKo5N2cTDpENCSUZjuxMEw6IBcmBgyioTawEnFnhmGQrl8TEvfgsITfenm0IaCxDd43d/uX/lrHIzuQQzwKLLgBkwiE0C8LW6U4jRWIisH2bCg/gNVK7epxqjEnWyskSjkgYY8spFHprI+RptYmLbCO+aIoqpNYw8PTQRnaODsGVUxGgX0PtvOZm1F43A0HY/CAHXbWmSiHYX72NLg0y3kSadvSU3jawVOo41FZZBeKngcPwZRs2AoGlPJL+2VYvbw8DCfVwafjRliWeNrBc6oX1/tmLBNR3D6WbW640fYiaKcuhF5EFYVqK86EQW0hoGHarWI3lpJlOMzSUoHJOrCmiKVLxbdzAbu4uMH6S3cvRRO+XTIKR+0ycZDkFQcd+P0JuElM1fsnqV1PuVpchRwwZMpuwLoPWZO6TBEvi1edmw6Ckw/ym9i58NXOVyCykCbTDPdq1DMQ+aHp/DQY4u1zaVcepSsKPt8LWWRkPvwMkFkJc/08E6exjLZXY7GEftcLv02kyHhEcwpS+HgWcckiGVl8W/wF8ptbvDl44X8Y/pIN1mWqZw3qQvrGU6ssJzyaD0+3k9AmUSbe0J/GqaF6AII/oms8FZBgWpLPTufv2PHzt8QXDzLHqxDutXf6vkPxge++a0o9H6QUldH8XMalqtvozu3XzClwdJ1dWUU5u25+0xpOJea+9R1dGUUaDX5AbuPAbUm+qL/yQhmc6rliGzBxVy9lwYOqPmQpdmIEXJJgTmLlzW8M93bqu35SO3HK7bctrzx0EvTdNcW80JuX8LQNOVIBVeoHuMjFajiVxgwTfseGlrleZ5WR4QkRMdk5k8bt/Onx9UrM82hl2dl/Iq7tlelljodn6AyfoXCI5jliwxjLocCQte1II2N1/KEWcIsqokpRzWBLKRoM6oJtvqOUVzqUU1WTvOFgwu/+pH4kaXQfKEAYbLjEoD98gP8xGc+XzTAi7tbJ9BbH5qxbhL8kA/r9ZSiyLJcinWTbdpRdMe6mewb2bDiSi9Vi3UDSu+wgrkgsVg3xVmxbjojIM3aIyC9e6oISCeG/SFubnUUTtWDQRUBaSOjOCsC0j6szkKU0xZ2RzCo7NJxsVpREAc/i97aMtVxsZooTg0RFjlOLHekfjl/NVGisN4vGi3Nf3BaTDbLoVNaBW6T/DhFKB+M4ltj6KXeoBh6pSMLBGZ3DD0ygVTrlFl4pUlgmZaP2wBlDL2/jGI7n8nzr4rIijM+zzxPfPxbd2TFdPbsUT9TtjiJ/+PhBCc05nlHZMUqihB+M4phoUdHxtsMouD93iGLk47lu1Ekm4klCtPuRDEJUvQvhh4dH4U1u6fXqKOwRqgFBbWt7C2/RRl6dMyS2BAUlojN+00o4m4UxNG0FpB2gzwsY8rfpzI2r7U7JYa1GsXMWLCIzZUNut6JsXlDvincTtxTUUyaYYqr3qgCxcxobBg5DwUvVU8c7+ge4QGp2YdishUqFHG8h6EgLgZIGbzahs01xOF6CssFoJOiu7vpB/LzPehDIV/SimJj9LQVRHd034VqQSNLEnvQH2to1yY/qqXdHRTofj3ZWCoU06YflCK6O1MLivv7oTH/sWF2RqD7HvkD/hLE/ZTOg7Wj2DSXrimKZYjaUdzX62aUZdcr3wgVrX8foiI3KzpQtF1gm+QvUJBQoS0x67OTgtT/OxqFYlLQmlKEAPykvxozUFUUPrIHNOQOWW7fXjNXf0VZSDzyBIr5zc3/71+YCspA6FpaWlpaWlpaWlpaWlpaWlpaWlpaWlpaWlpaWlpaWlpaWlpaWlpaWlpaWlpaWkP1P38CQiEWE3/OAAAAAElFTkSuQmC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210" name="AutoShape 18" descr="data:image/png;base64,iVBORw0KGgoAAAANSUhEUgAAAQoAAAC9CAMAAAB8rcOCAAAAllBMVEX///8Ad8kAc8gAdcgAcccAbsYAcMcAbcbc7Pf5/f4Ae8stiND0+v0AacTu9/zl8fltp9sQf8w5jdF5rt6EtOBYm9az0OteoNjA2u+81+6ew+aRveN2rN1FkdLQ4/PS5vWmyeg9kNIAY8N+tuKRvONkq91epdtbntiRw+eo0Ow+l9aAuuO71O2gyup0s+G52vCQteBJndh46rByAAAOc0lEQVR4nO2dCVujPBeGSwJhB+lCodrSat2qjq///899WWlYwtLFGf3yXHM5lgJJbkJykpwcJxMtLS0tLS0tLS0tLS0tLS0tLS0tLS0tLS0tLS0tLS0tLS0tLS0tLS0tLS2tX6bbOZZbfpgFfzU3f1U+Mk3TLT+EUf8lbow14Lyfpik0IHTLD6iziI5Dfm5C07TnV8/ZxRQ4LN99GoPCtQH5z7ENw/xBKP7Ytt3z3sfr2UgU0JtM9os1bEMRHG5Oz+15cjaSml/7EMI+FOG6A8Vd87lTFDcIk2hBEYVJPYe7XdxbjEtoGdql6pmYkFL1o7APEydRoVg/Ny5gKIBRQ8FexMjya6dvQrtEUWREqlc2m+6mruK7AWJZooL1TEwGoAh8H3q7hFzejmLZuESB4oH+bEFhWyWKRWhZVjhT5CW3oXVGL65GMU+WrOL7WM8fKVftkUQ2qQ+wD0XgCyXB5HQUS9D6VnHllmESFHOv5VXvlxrFnc3aAFJSCBBXuK9eH6Dy8k4UCHLZl0SRb6n44xEo7u6zE0h0oUAcRUVoVb1+KIoyGetUFO5qFdVRTG36eLYlCkBRhN+D4nYQivKVHY6CVbdAiSIK77ObGoo1zR7iKDJRK74JxcqttEztKOB8f8vkT2/3e7cTRcbOPZAf+zlIVrd7ufcsUQCrE0W8x99+K4qtEaa9KAxgchnQRLh5UKHAVSHwED0T0p8AX2CGBb2Pi4d4txgFGoRiE+IvT0UR4OHQUkYRxVxqFFbuWQNQVGQqUcDdbXy8wzERh+QkciwT+UGOUDYIBTbkT24r9jZ+FlIOoHiU9FVX1Ir0kigMaG9dswXF1KIVheQJGOBhMIpTa8Vt83nwQnWg2CbW++VQkLanDcVOvgW4uz6KZiZKFIWzBMly6dVRwGcDrpfL5YK9v8WmvAc0xH3PRxGvmygCYG36UZDHMbsoiiAkViQAdRKkxOQ4CKlZ82XLFWvxrEThliiQW0WxLZq5QLlfeXGXBR4rZhB9LMhhcFPw4WPBUgJzfKDYkqyALMKDW/uCKNyJ2YRQkU1RGJWzgEcqSrbxa9eCDJfj+CGD3maz4AfA7KslJVQ9Bslg0cJM2WFQDiDFTcjv7KFYydr3TkChaCtww77rIWHA6Q6rdszLstwvMyiVzLKOH8IQ16mwrCUtFe884QGRNb4HCU3el7fcTpkSfzR0QFH/zrJQL8Mbort6zbmozNsc6z0dPmIPmBERpVb/3YXAPJo10Y0QYmnfnXWTPplkaGKF40fs2QgUeDg2P6sU4IOMJdP1NWsFl3ldFHD5kJxXCtxwYH0DiWujwD3pd5TiIro2ih8kjaKURlHKHDH9HTlE8avK1PrhYiZMqfcuFPOQTt0q7O8fLxjKut93orBB24jrtwhmhaRN55L29rBYLM40E/5hwUVV6/V617lC8gzJ2KFNP/7FAURQlp13oVhAsIydNuU/vDmFCVmNs5CksA+FYh2/+OGdLLj777//iiCW5HSaGr8XBXlBKisVFSVNkRmyX4rCIDP0KhStp/9yFK7banW2nv7rUMDyB51tM7/GowgiWUH2U3sQ+uJ7JQuwGI/ixjKByf6RHzXbCzamM0Vv3bgj7P8G9p/bI9WFfO33/bhYdQoKxVQdrmPY4Eqo0wy02GonQOwAloGq1CDyhItNdSUSINsrvW+oyQ+RBfltPHQ8V9h8x4tR7QA0y0S8+lLB9VBAE/oPeZ6x9bBNRlacgfGUZsKoL16XhrQKDaYvwkspzh48IA6byVOaFyIncbqEAB5W+SYozxVjALjOyJR1ni1FIWHKDvBFCQiSh0x4Hjir6lLF9VB4/kNRaYLnpgEPNVs+O4hLYfJSGfdsdrwRe8rr46GP59eqxbOZsrsA4ctWziiLqYcFP/Cn4r8YPcoZvxoK+FU30DAKq2G/Ogf+vJLX2jcpzRL405adugq2PNKCIpBQQOOt1j068nCpgaK92QRNwW4UTX84jMJuDvAKVrvBS/2LnHbJalOnolfaCPagAE91QyHuQoHsQ1tSy4ZuEngRFJM3+sCmjVmB9zEo3CfQjwIV9ctiuduvooB+7MRR1lBb6s8SCtuUNQ6FQx6oKSqF8/7+njujUUw2qBcFnAoA+XuevxcqFMxAhMZ0Ok1QYwaiLXFpOBbJg7g4M7tQBOkX7coO5cokWRIXC7eZb1sW8qZvMZ9EFiji2wO56kVcFGRP5POT6HMCqxcF4N68wRdOwrKMxyyIaFa5AxhiDtopXxE2QavNIhXI2W63RQ1FVY5VQbHkw7fHBTTM2zcfskkRAEVFWJlG2Z6yDgV/m9yy4ggUacjMItHwZYjeBhw4C5e4THSjEDkiuygMukb19Erfm42wk9mdYm40P7cab1JBt/coXI1BseDzQdScApK1mPCObYWOKKZl3wrZbwKFaMzgJ0+E3wg98GTI4vRAFGE1DUvhBv9sA8nIFZJOSBH0R9WKhcoyFg2HjOLTR6BSLesoytLyYVP5eTiK4IAqVV+F4n018zprxUQMXU9GQV2/iSd+dkSBxGJD/PrlQckgb9SKNc/F6SgmzsvBk4x+FYp0n5LS1tR25mkoIABekjxRb3PpBZEtKXez+vJERi+IAsj7Kortk8erhqXYQbMMW+2KWVP+wB6kggLAZVpPmaCASdWuiB/4WPmCKKBXtSuiD2ajwhteIpbjfVnAk6zNLrtCRgEOLSYKQWHAx5qN9cJYXBAFHgHVXoVPbq8z8c4Ut1a8gJcag7ShgF9tryVDoWBxSRT4SdTszU/ZtYubWEeXySuigH5rA0VRYBaH12qb9AdcGgXOQXX4y8cu348CvfFD0dvhsF7vChkFgeG/ZVJDEpNqcVkUZMLiT14ccbi7v4ICGrzsxY5ug5I7U36GaSe7p09ROcgmuwujIDAslCw+xAxCczPHt6AQmzC/2OmWjEJUVGIBCov8dBQzNQqGwxQt019CIbbQ8Pk3GQU8+KB53lgUZd5Lf+MqiqPTLTQ/elBgA8hqtSt6UFRnvGmhOlBMm7XCypwn4atc1p7xKDze1DgHPvCpdqbZn0SY9WIvmwoFXMxns9rWP6bmsARC1TpI5Fa2jTdRvCY0o7aMAo9BNkv8JPBYGQnLczSKo5N2cTDpENCSUZjuxMEw6IBcmBgyioTawEnFnhmGQrl8TEvfgsITfenm0IaCxDd43d/uX/lrHIzuQQzwKLLgBkwiE0C8LW6U4jRWIisH2bCg/gNVK7epxqjEnWyskSjkgYY8spFHprI+RptYmLbCO+aIoqpNYw8PTQRnaODsGVUxGgX0PtvOZm1F43A0HY/CAHXbWmSiHYX72NLg0y3kSadvSU3jawVOo41FZZBeKngcPwZRs2AoGlPJL+2VYvbw8DCfVwafjRliWeNrBc6oX1/tmLBNR3D6WbW640fYiaKcuhF5EFYVqK86EQW0hoGHarWI3lpJlOMzSUoHJOrCmiKVLxbdzAbu4uMH6S3cvRRO+XTIKR+0ycZDkFQcd+P0JuElM1fsnqV1PuVpchRwwZMpuwLoPWZO6TBEvi1edmw6Ckw/ym9i58NXOVyCykCbTDPdq1DMQ+aHp/DQY4u1zaVcepSsKPt8LWWRkPvwMkFkJc/08E6exjLZXY7GEftcLv02kyHhEcwpS+HgWcckiGVl8W/wF8ptbvDl44X8Y/pIN1mWqZw3qQvrGU6ssJzyaD0+3k9AmUSbe0J/GqaF6AII/oms8FZBgWpLPTufv2PHzt8QXDzLHqxDutXf6vkPxge++a0o9H6QUldH8XMalqtvozu3XzClwdJ1dWUU5u25+0xpOJea+9R1dGUUaDX5AbuPAbUm+qL/yQhmc6rliGzBxVy9lwYOqPmQpdmIEXJJgTmLlzW8M93bqu35SO3HK7bctrzx0EvTdNcW80JuX8LQNOVIBVeoHuMjFajiVxgwTfseGlrleZ5WR4QkRMdk5k8bt/Onx9UrM82hl2dl/Iq7tlelljodn6AyfoXCI5jliwxjLocCQte1II2N1/KEWcIsqokpRzWBLKRoM6oJtvqOUVzqUU1WTvOFgwu/+pH4kaXQfKEAYbLjEoD98gP8xGc+XzTAi7tbJ9BbH5qxbhL8kA/r9ZSiyLJcinWTbdpRdMe6mewb2bDiSi9Vi3UDSu+wgrkgsVg3xVmxbjojIM3aIyC9e6oISCeG/SFubnUUTtWDQRUBaSOjOCsC0j6szkKU0xZ2RzCo7NJxsVpREAc/i97aMtVxsZooTg0RFjlOLHekfjl/NVGisN4vGi3Nf3BaTDbLoVNaBW6T/DhFKB+M4ltj6KXeoBh6pSMLBGZ3DD0ygVTrlFl4pUlgmZaP2wBlDL2/jGI7n8nzr4rIijM+zzxPfPxbd2TFdPbsUT9TtjiJ/+PhBCc05nlHZMUqihB+M4phoUdHxtsMouD93iGLk47lu1Ekm4klCtPuRDEJUvQvhh4dH4U1u6fXqKOwRqgFBbWt7C2/RRl6dMyS2BAUlojN+00o4m4UxNG0FpB2gzwsY8rfpzI2r7U7JYa1GsXMWLCIzZUNut6JsXlDvincTtxTUUyaYYqr3qgCxcxobBg5DwUvVU8c7+ge4QGp2YdishUqFHG8h6EgLgZIGbzahs01xOF6CssFoJOiu7vpB/LzPehDIV/SimJj9LQVRHd034VqQSNLEnvQH2to1yY/qqXdHRTofj3ZWCoU06YflCK6O1MLivv7oTH/sWF2RqD7HvkD/hLE/ZTOg7Wj2DSXrimKZYjaUdzX62aUZdcr3wgVrX8foiI3KzpQtF1gm+QvUJBQoS0x67OTgtT/OxqFYlLQmlKEAPykvxozUFUUPrIHNOQOWW7fXjNXf0VZSDzyBIr5zc3/71+YCspA6FpaWlpaWlpaWlpaWlpaWlpaWlpaWlpaWlpaWlpaWlpaWlpaWlpaWlpaWlpaWkP1P38CQiEWE3/OAAAAAElFTkSuQmC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212" name="Picture 20" descr="http://www.inmsol.com/wp-content/uploads/2014/05/Erasmus-plus-log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0"/>
            <a:ext cx="2721316" cy="1142984"/>
          </a:xfrm>
          <a:prstGeom prst="rect">
            <a:avLst/>
          </a:prstGeom>
          <a:noFill/>
        </p:spPr>
      </p:pic>
      <p:pic>
        <p:nvPicPr>
          <p:cNvPr id="8216" name="Picture 24" descr="http://www.cnlr.ro/resurse/blazon%20CNLR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29520" y="0"/>
            <a:ext cx="1714480" cy="1698569"/>
          </a:xfrm>
          <a:prstGeom prst="rect">
            <a:avLst/>
          </a:prstGeom>
          <a:noFill/>
        </p:spPr>
      </p:pic>
      <p:pic>
        <p:nvPicPr>
          <p:cNvPr id="8214" name="Picture 22" descr="http://f.tqn.com/y/goeurope/1/S/L/a/2/map-of-greece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2214554"/>
            <a:ext cx="6229453" cy="46434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Picture 3" descr="D:\Scoala\UNESCO\Creta\Day 2-Knosos+munte\DSC_04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71934" y="0"/>
            <a:ext cx="5072066" cy="359033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1506" name="Picture 2" descr="D:\Scoala\UNESCO\Creta\Day 2-Knosos+munte\DSC_035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14346" y="-142900"/>
            <a:ext cx="5400000" cy="3714776"/>
          </a:xfrm>
          <a:prstGeom prst="rect">
            <a:avLst/>
          </a:prstGeom>
          <a:noFill/>
        </p:spPr>
      </p:pic>
      <p:pic>
        <p:nvPicPr>
          <p:cNvPr id="21508" name="Picture 4" descr="D:\Scoala\UNESCO\Creta\Day 2-Knosos+munte\IMG_684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571876"/>
            <a:ext cx="9144000" cy="32861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30</a:t>
            </a:r>
            <a:r>
              <a:rPr lang="en-US" baseline="30000" dirty="0" smtClean="0"/>
              <a:t>th</a:t>
            </a:r>
            <a:r>
              <a:rPr lang="en-US" dirty="0" smtClean="0"/>
              <a:t> September </a:t>
            </a:r>
            <a:br>
              <a:rPr lang="en-US" dirty="0" smtClean="0"/>
            </a:br>
            <a:r>
              <a:rPr lang="en-US" dirty="0" smtClean="0"/>
              <a:t>Visiting </a:t>
            </a:r>
            <a:r>
              <a:rPr lang="en-US" dirty="0" err="1" smtClean="0"/>
              <a:t>Dictaeon</a:t>
            </a:r>
            <a:r>
              <a:rPr lang="en-US" dirty="0" smtClean="0"/>
              <a:t> </a:t>
            </a:r>
            <a:r>
              <a:rPr lang="en-US" dirty="0" err="1" smtClean="0"/>
              <a:t>Andron</a:t>
            </a:r>
            <a:r>
              <a:rPr lang="en-US" dirty="0" smtClean="0"/>
              <a:t>-the legendary cave-birth of Zeus</a:t>
            </a:r>
            <a:endParaRPr lang="en-US" dirty="0"/>
          </a:p>
        </p:txBody>
      </p:sp>
      <p:pic>
        <p:nvPicPr>
          <p:cNvPr id="23557" name="Picture 5" descr="D:\Scoala\UNESCO\Creta\Day 3Pestera+Spinalonga\DSC_058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57554" y="1643050"/>
            <a:ext cx="5786446" cy="3182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558" name="Picture 6" descr="D:\Scoala\UNESCO\Creta\Day 3Pestera+Spinalonga\DSC_059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071602" y="1603605"/>
            <a:ext cx="4572032" cy="30398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556" name="Picture 4" descr="D:\Scoala\UNESCO\Creta\Day 3Pestera+Spinalonga\DSC_056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57818" y="4572008"/>
            <a:ext cx="3786182" cy="22859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559" name="Picture 7" descr="D:\Scoala\UNESCO\Creta\Day 3Pestera+Spinalonga\DSC_063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571536" y="4214818"/>
            <a:ext cx="6273488" cy="32869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D:\Scoala\UNESCO\Creta\Day 3Pestera+Spinalonga\IMG_69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57222" y="0"/>
            <a:ext cx="10287000" cy="6858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596" y="1285860"/>
            <a:ext cx="8229600" cy="1143000"/>
          </a:xfrm>
        </p:spPr>
        <p:txBody>
          <a:bodyPr/>
          <a:lstStyle/>
          <a:p>
            <a:r>
              <a:rPr lang="en-US" dirty="0" smtClean="0"/>
              <a:t>Visiting </a:t>
            </a:r>
            <a:r>
              <a:rPr lang="en-US" dirty="0" err="1" smtClean="0"/>
              <a:t>Spinalonga</a:t>
            </a:r>
            <a:r>
              <a:rPr lang="en-US" dirty="0" smtClean="0"/>
              <a:t> island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1" name="Picture 5" descr="D:\Scoala\UNESCO\Creta\Day 3Pestera+Spinalonga\IMG_697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64808" y="-214338"/>
            <a:ext cx="4929222" cy="37862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578" name="Picture 2" descr="D:\Scoala\UNESCO\Creta\Day 3Pestera+Spinalonga\DSC_067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14346" y="-214338"/>
            <a:ext cx="4942450" cy="32147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579" name="Picture 3" descr="D:\Scoala\UNESCO\Creta\Day 3Pestera+Spinalonga\DSC_073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214346" y="2928934"/>
            <a:ext cx="5319126" cy="41080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580" name="Picture 4" descr="D:\Scoala\UNESCO\Creta\Day 3Pestera+Spinalonga\IMG_696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43306" y="3286124"/>
            <a:ext cx="5743140" cy="38287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3507" y="3789040"/>
            <a:ext cx="5935128" cy="2892920"/>
          </a:xfrm>
        </p:spPr>
      </p:pic>
      <p:pic>
        <p:nvPicPr>
          <p:cNvPr id="25602" name="Picture 2" descr="D:\Scoala\UNESCO\Creta\Day 3Pestera+Spinalonga\DSC_07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662104"/>
            <a:ext cx="3166992" cy="2791232"/>
          </a:xfrm>
          <a:prstGeom prst="rect">
            <a:avLst/>
          </a:prstGeom>
          <a:noFill/>
        </p:spPr>
      </p:pic>
      <p:pic>
        <p:nvPicPr>
          <p:cNvPr id="25603" name="Picture 3" descr="D:\Scoala\UNESCO\Creta\Day 3Pestera+Spinalonga\DSC_074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71934" y="116632"/>
            <a:ext cx="5324032" cy="3539829"/>
          </a:xfrm>
          <a:prstGeom prst="rect">
            <a:avLst/>
          </a:prstGeom>
          <a:noFill/>
        </p:spPr>
      </p:pic>
      <p:pic>
        <p:nvPicPr>
          <p:cNvPr id="25605" name="Picture 5" descr="D:\Scoala\UNESCO\Creta\Day 3Pestera+Spinalonga\IMG_703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558" y="0"/>
            <a:ext cx="4041375" cy="365646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D:\Scoala\UNESCO\Creta\Day 4-Muzeu+InfoTour\DSC_077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18601" y="0"/>
            <a:ext cx="9562601" cy="6858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596" y="478632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r>
              <a:rPr lang="en-US" dirty="0" smtClean="0"/>
              <a:t> October </a:t>
            </a:r>
            <a:br>
              <a:rPr lang="en-US" dirty="0" smtClean="0"/>
            </a:br>
            <a:r>
              <a:rPr lang="en-US" dirty="0" smtClean="0"/>
              <a:t>Tour of the city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" y="3467257"/>
            <a:ext cx="4427909" cy="3305827"/>
          </a:xfrm>
        </p:spPr>
      </p:pic>
      <p:pic>
        <p:nvPicPr>
          <p:cNvPr id="27651" name="Picture 3" descr="D:\Scoala\UNESCO\Creta\Day 4-Muzeu+InfoTour\DSC_075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1" y="3818181"/>
            <a:ext cx="4572000" cy="3039820"/>
          </a:xfrm>
          <a:prstGeom prst="rect">
            <a:avLst/>
          </a:prstGeom>
          <a:noFill/>
        </p:spPr>
      </p:pic>
      <p:pic>
        <p:nvPicPr>
          <p:cNvPr id="6" name="Picture 2" descr="D:\Scoala\UNESCO\Creta\Day 4-Muzeu+InfoTour\DSC_078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79711" y="260648"/>
            <a:ext cx="3337658" cy="3395449"/>
          </a:xfrm>
          <a:prstGeom prst="rect">
            <a:avLst/>
          </a:prstGeom>
          <a:noFill/>
        </p:spPr>
      </p:pic>
      <p:pic>
        <p:nvPicPr>
          <p:cNvPr id="27650" name="Picture 2" descr="D:\Scoala\UNESCO\Creta\Day 4-Muzeu+InfoTour\DSC_074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1979712" cy="3429000"/>
          </a:xfrm>
          <a:prstGeom prst="rect">
            <a:avLst/>
          </a:prstGeom>
          <a:noFill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587" y="0"/>
            <a:ext cx="4265273" cy="37469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9699" name="Picture 3" descr="D:\Scoala\UNESCO\Creta\Day 4-Muzeu+InfoTour\DSC_076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562602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D:\Scoala\UNESCO\Creta\Day 4-Muzeu+InfoTour\IMG_706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43000" y="0"/>
            <a:ext cx="10287000" cy="6858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428660" y="528638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Visiting </a:t>
            </a:r>
            <a:r>
              <a:rPr lang="en-US" dirty="0" err="1" smtClean="0"/>
              <a:t>Heraklion</a:t>
            </a:r>
            <a:r>
              <a:rPr lang="en-US" dirty="0" smtClean="0"/>
              <a:t> Archeological Museum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7" name="Picture 7" descr="D:\Scoala\UNESCO\Creta\Day 4-Muzeu+InfoTour\IMG_70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6314" y="3000372"/>
            <a:ext cx="4357686" cy="38576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22" name="Picture 2" descr="D:\Scoala\UNESCO\Creta\Day 4-Muzeu+InfoTour\DSC_079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727560" cy="3143248"/>
          </a:xfrm>
          <a:prstGeom prst="rect">
            <a:avLst/>
          </a:prstGeom>
          <a:noFill/>
        </p:spPr>
      </p:pic>
      <p:pic>
        <p:nvPicPr>
          <p:cNvPr id="30723" name="Picture 3" descr="D:\Scoala\UNESCO\Creta\Day 4-Muzeu+InfoTour\DSC_086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31331" y="0"/>
            <a:ext cx="4512669" cy="3000372"/>
          </a:xfrm>
          <a:prstGeom prst="rect">
            <a:avLst/>
          </a:prstGeom>
          <a:noFill/>
        </p:spPr>
      </p:pic>
      <p:pic>
        <p:nvPicPr>
          <p:cNvPr id="30726" name="Picture 6" descr="D:\Scoala\UNESCO\Creta\Day 4-Muzeu+InfoTour\IMG_705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143248"/>
            <a:ext cx="5572128" cy="3714752"/>
          </a:xfrm>
          <a:prstGeom prst="rect">
            <a:avLst/>
          </a:prstGeom>
          <a:noFill/>
        </p:spPr>
      </p:pic>
      <p:pic>
        <p:nvPicPr>
          <p:cNvPr id="30724" name="Picture 4" descr="D:\Scoala\UNESCO\Creta\Day 4-Muzeu+InfoTour\IMG_704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71736" y="2000239"/>
            <a:ext cx="3786214" cy="25241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Scoala\UNESCO\Creta\Day 1-sat traditional cretan + FORTH\DSC_016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85784" y="-214338"/>
            <a:ext cx="10457557" cy="71703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14480" y="214290"/>
            <a:ext cx="8229600" cy="1143000"/>
          </a:xfrm>
        </p:spPr>
        <p:txBody>
          <a:bodyPr>
            <a:noAutofit/>
          </a:bodyPr>
          <a:lstStyle/>
          <a:p>
            <a:r>
              <a:rPr lang="en-US" sz="4800" dirty="0" smtClean="0"/>
              <a:t>27</a:t>
            </a:r>
            <a:r>
              <a:rPr lang="en-US" sz="4800" baseline="30000" dirty="0" smtClean="0"/>
              <a:t>th</a:t>
            </a:r>
            <a:r>
              <a:rPr lang="en-US" sz="4800" dirty="0" smtClean="0"/>
              <a:t> September – Sunday</a:t>
            </a:r>
            <a:br>
              <a:rPr lang="en-US" sz="4800" dirty="0" smtClean="0"/>
            </a:br>
            <a:r>
              <a:rPr lang="en-US" sz="4800" dirty="0" smtClean="0"/>
              <a:t> Arrival of the partners</a:t>
            </a:r>
            <a:endParaRPr lang="en-US" sz="4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7" name="Picture 5" descr="https://scontent-vie1-1.xx.fbcdn.net/hphotos-xft1/v/t34.0-12/12166689_1518886234917748_1667036214_n.jpg?oh=9b977a4fed8810f56e8678260c86941d&amp;oe=56204D0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11527" y="3643314"/>
            <a:ext cx="2732474" cy="3214686"/>
          </a:xfrm>
          <a:prstGeom prst="rect">
            <a:avLst/>
          </a:prstGeom>
          <a:noFill/>
        </p:spPr>
      </p:pic>
      <p:pic>
        <p:nvPicPr>
          <p:cNvPr id="33794" name="Picture 2" descr="D:\Scoala\UNESCO\Creta\Day 4-Muzeu+InfoTour\DSC_0909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868" y="3643314"/>
            <a:ext cx="2928958" cy="3214686"/>
          </a:xfrm>
          <a:prstGeom prst="rect">
            <a:avLst/>
          </a:prstGeom>
          <a:noFill/>
        </p:spPr>
      </p:pic>
      <p:pic>
        <p:nvPicPr>
          <p:cNvPr id="33795" name="Picture 3" descr="D:\Scoala\UNESCO\Creta\Day 4-Muzeu+InfoTour\DSC_090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00430" y="0"/>
            <a:ext cx="5643570" cy="3657288"/>
          </a:xfrm>
          <a:prstGeom prst="rect">
            <a:avLst/>
          </a:prstGeom>
          <a:noFill/>
        </p:spPr>
      </p:pic>
      <p:pic>
        <p:nvPicPr>
          <p:cNvPr id="33799" name="Picture 7" descr="https://scontent-vie1-1.xx.fbcdn.net/hphotos-xpf1/v/t34.0-12/12165822_1518886238251081_1879876585_n.jpg?oh=3ef4bf814e62850480627309271a831b&amp;oe=56215BFA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3600000" cy="6858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472" y="285749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Workshop- using olive oil as core material for making scanted oil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dirty="0" smtClean="0"/>
              <a:t>Working on the European curricula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347" y="1412775"/>
            <a:ext cx="4378323" cy="3268807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2636912"/>
            <a:ext cx="4957798" cy="3701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4667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1" name="Picture 3" descr="D:\Scoala\UNESCO\Creta\Day 5-Phestos + copac\DSC_00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22677"/>
            <a:ext cx="10800000" cy="7180677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1429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2</a:t>
            </a:r>
            <a:r>
              <a:rPr lang="en-US" baseline="30000" dirty="0" smtClean="0"/>
              <a:t>nd</a:t>
            </a:r>
            <a:r>
              <a:rPr lang="en-US" dirty="0" smtClean="0"/>
              <a:t> October</a:t>
            </a:r>
            <a:br>
              <a:rPr lang="en-US" dirty="0" smtClean="0"/>
            </a:br>
            <a:r>
              <a:rPr lang="en-US" dirty="0" smtClean="0"/>
              <a:t>Visiting Minoan palace of </a:t>
            </a:r>
            <a:r>
              <a:rPr lang="en-US" dirty="0" err="1" smtClean="0"/>
              <a:t>Phaistos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4819" name="Picture 3" descr="D:\Scoala\UNESCO\Creta\Day 5-Phestos + copac\DSC_01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16440" y="0"/>
            <a:ext cx="4727560" cy="3143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4820" name="Picture 4" descr="D:\Scoala\UNESCO\Creta\Day 5-Phestos + copac\IMG_707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714412" y="3143245"/>
            <a:ext cx="5572132" cy="37147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4818" name="Picture 2" descr="D:\Scoala\UNESCO\Creta\Day 5-Phestos + copac\DSC_002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" y="0"/>
            <a:ext cx="4835005" cy="32146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4821" name="Picture 5" descr="D:\Scoala\UNESCO\Creta\Day 5-Phestos + copac\DSC_009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86659" y="3000372"/>
            <a:ext cx="5157341" cy="38576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2910" y="3143248"/>
            <a:ext cx="8229600" cy="1143000"/>
          </a:xfrm>
        </p:spPr>
        <p:txBody>
          <a:bodyPr/>
          <a:lstStyle/>
          <a:p>
            <a:r>
              <a:rPr lang="en-US" dirty="0" smtClean="0"/>
              <a:t>Farewell party at Tennis Club</a:t>
            </a:r>
            <a:endParaRPr lang="en-US" dirty="0"/>
          </a:p>
        </p:txBody>
      </p:sp>
      <p:pic>
        <p:nvPicPr>
          <p:cNvPr id="10" name="Picture 3" descr="C:\Users\Andreea\Downloads\12049402_10208017024731263_7327771461805681255_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86182" y="3877947"/>
            <a:ext cx="5357818" cy="29800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2" descr="C:\Users\Andreea\Downloads\1743505_10208017028171349_5888959688002194670_n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5643570" cy="35913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o-RO" dirty="0" smtClean="0"/>
              <a:t>                </a:t>
            </a:r>
            <a:r>
              <a:rPr lang="ro-RO" sz="3100" dirty="0" smtClean="0"/>
              <a:t>Tasting</a:t>
            </a:r>
            <a:br>
              <a:rPr lang="ro-RO" sz="3100" dirty="0" smtClean="0"/>
            </a:br>
            <a:r>
              <a:rPr lang="ro-RO" sz="3100" dirty="0" smtClean="0"/>
              <a:t>                                                of greek food tradition </a:t>
            </a:r>
            <a:br>
              <a:rPr lang="ro-RO" sz="3100" dirty="0" smtClean="0"/>
            </a:br>
            <a:r>
              <a:rPr lang="ro-RO" sz="3100" dirty="0"/>
              <a:t> </a:t>
            </a:r>
            <a:r>
              <a:rPr lang="ro-RO" sz="3100" dirty="0" smtClean="0"/>
              <a:t>                           and dance</a:t>
            </a:r>
            <a:endParaRPr lang="en-US" sz="31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984" y="3260351"/>
            <a:ext cx="4166008" cy="3292561"/>
          </a:xfrm>
        </p:spPr>
      </p:pic>
      <p:pic>
        <p:nvPicPr>
          <p:cNvPr id="6" name="Picture 2" descr="C:\Users\Andreea\Downloads\12074926_10208017031851441_5612382828534805419_n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08520" y="404664"/>
            <a:ext cx="4064137" cy="3168352"/>
          </a:xfrm>
          <a:prstGeom prst="rect">
            <a:avLst/>
          </a:prstGeom>
          <a:noFill/>
        </p:spPr>
      </p:pic>
      <p:pic>
        <p:nvPicPr>
          <p:cNvPr id="35845" name="Picture 5" descr="C:\Users\Andreea\Downloads\12140695_10208017030411405_1961233590294559885_n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36663" y="4293096"/>
            <a:ext cx="3672408" cy="2444446"/>
          </a:xfrm>
          <a:prstGeom prst="rect">
            <a:avLst/>
          </a:prstGeom>
          <a:noFill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9580" y="1506037"/>
            <a:ext cx="3408279" cy="25456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https://scontent-ams2-1.xx.fbcdn.net/hphotos-xpa1/v/t1.0-9/12079277_10208044492337936_5066522264732640194_n.jpg?oh=c0f2276c0617bfae8c6aece74d6e5ec2&amp;oe=56C25EF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85850" y="85723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Saying Goodbye to </a:t>
            </a:r>
            <a:r>
              <a:rPr lang="en-US" dirty="0" err="1" smtClean="0"/>
              <a:t>Heraklion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and our Hosts...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D:\Scoala\UNESCO\Creta\Day 3Pestera+Spinalonga\IMG_69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285784" y="5072074"/>
            <a:ext cx="9429784" cy="4525963"/>
          </a:xfrm>
        </p:spPr>
        <p:txBody>
          <a:bodyPr>
            <a:normAutofit/>
          </a:bodyPr>
          <a:lstStyle/>
          <a:p>
            <a:r>
              <a:rPr lang="en-US" sz="2000" dirty="0" smtClean="0"/>
              <a:t>This presentation was prepared as part of the activities described in the approved European program Erasmus+ School Key Action 2 — Cooperation for innovation and the exchange of good practices - Strategic partnerships in the field of education, training and youth. Name of the project: UNESCO Heritage. Erasmus + 2014-2016 Code:2014-1-RO01- KA201-002437_6</a:t>
            </a:r>
            <a:endParaRPr lang="en-US" sz="2000" dirty="0"/>
          </a:p>
        </p:txBody>
      </p:sp>
      <p:pic>
        <p:nvPicPr>
          <p:cNvPr id="5" name="Picture 14" descr="http://www.ibra.org.uk/custom/EU%20flag%20high%20res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2210996" cy="15001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0" descr="http://www.inmsol.com/wp-content/uploads/2014/05/Erasmus-plus-log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14612" y="0"/>
            <a:ext cx="3071834" cy="12902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https://scontent-vie1-1.xx.fbcdn.net/hphotos-xta1/v/t1.0-9/12107230_10208044281212658_3383061272281687897_n.jpg?oh=1a355189ae820d0cd0a22437549a65f6&amp;oe=56C8C72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76750" y="3357562"/>
            <a:ext cx="4667250" cy="35004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2" name="Picture 2" descr="https://scontent-vie1-1.xx.fbcdn.net/hphotos-xpa1/v/t1.0-9/12141501_10208011264947272_6877344929102611099_n.jpg?oh=300398b0f6d61f8e0045145ddde38b08&amp;oe=56CA77EB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428736"/>
            <a:ext cx="5429288" cy="38457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28</a:t>
            </a:r>
            <a:r>
              <a:rPr lang="en-US" baseline="30000" dirty="0" smtClean="0"/>
              <a:t>th</a:t>
            </a:r>
            <a:r>
              <a:rPr lang="en-US" dirty="0" smtClean="0"/>
              <a:t> September </a:t>
            </a:r>
            <a:br>
              <a:rPr lang="en-US" dirty="0" smtClean="0"/>
            </a:br>
            <a:r>
              <a:rPr lang="en-US" dirty="0" smtClean="0"/>
              <a:t>Visiting “</a:t>
            </a:r>
            <a:r>
              <a:rPr lang="en-US" dirty="0" err="1" smtClean="0"/>
              <a:t>Ekto</a:t>
            </a:r>
            <a:r>
              <a:rPr lang="en-US" dirty="0" smtClean="0"/>
              <a:t> </a:t>
            </a:r>
            <a:r>
              <a:rPr lang="en-US" dirty="0" err="1" smtClean="0"/>
              <a:t>Gymnasio</a:t>
            </a:r>
            <a:r>
              <a:rPr lang="en-US" dirty="0" smtClean="0"/>
              <a:t> </a:t>
            </a:r>
            <a:r>
              <a:rPr lang="en-US" dirty="0" err="1" smtClean="0"/>
              <a:t>Herakliou</a:t>
            </a:r>
            <a:r>
              <a:rPr lang="en-US" dirty="0" smtClean="0"/>
              <a:t>”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4348" y="500063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Visiting “Foundation for Research and Technology(FORTH)” and “Institute of Electronic Structure and Laser”</a:t>
            </a:r>
            <a:endParaRPr lang="en-US" dirty="0"/>
          </a:p>
        </p:txBody>
      </p:sp>
      <p:pic>
        <p:nvPicPr>
          <p:cNvPr id="4097" name="Picture 1" descr="D:\Scoala\UNESCO\Creta\Day 1-sat traditional cretan + FORTH\DSC_02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45720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Visiting “Institute of Computer Science”</a:t>
            </a:r>
            <a:endParaRPr lang="en-US" dirty="0"/>
          </a:p>
        </p:txBody>
      </p:sp>
      <p:pic>
        <p:nvPicPr>
          <p:cNvPr id="3074" name="Picture 2" descr="https://scontent-vie1-1.xx.fbcdn.net/hphotos-xta1/v/t1.0-9/12107809_10208018376245050_8915421606457143250_n.jpg?oh=1c856c02202d03987867f283ec49d667&amp;oe=56C32FC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214421"/>
            <a:ext cx="4232684" cy="56435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5" name="Picture 3" descr="D:\Scoala\UNESCO\Creta\Day 1-sat traditional cretan + FORTH\DSC_02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86659" y="2357430"/>
            <a:ext cx="5157341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Visiting the </a:t>
            </a:r>
            <a:r>
              <a:rPr lang="en-US" dirty="0" err="1" smtClean="0"/>
              <a:t>Arolithos</a:t>
            </a:r>
            <a:r>
              <a:rPr lang="en-US" dirty="0" smtClean="0"/>
              <a:t> traditional </a:t>
            </a:r>
            <a:r>
              <a:rPr lang="en-US" dirty="0" err="1" smtClean="0"/>
              <a:t>cretan</a:t>
            </a:r>
            <a:r>
              <a:rPr lang="en-US" dirty="0" smtClean="0"/>
              <a:t> village </a:t>
            </a:r>
            <a:endParaRPr lang="en-US" dirty="0"/>
          </a:p>
        </p:txBody>
      </p:sp>
      <p:pic>
        <p:nvPicPr>
          <p:cNvPr id="2049" name="Picture 1" descr="D:\Scoala\UNESCO\Creta\Day 1-sat traditional cretan + FORTH\DSC_024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85860"/>
            <a:ext cx="9144000" cy="56046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0034" y="2571744"/>
            <a:ext cx="8229600" cy="1143000"/>
          </a:xfrm>
        </p:spPr>
        <p:txBody>
          <a:bodyPr/>
          <a:lstStyle/>
          <a:p>
            <a:r>
              <a:rPr lang="en-US" dirty="0" smtClean="0"/>
              <a:t>Weaving and dancing workshop</a:t>
            </a:r>
            <a:endParaRPr lang="en-US" dirty="0"/>
          </a:p>
        </p:txBody>
      </p:sp>
      <p:pic>
        <p:nvPicPr>
          <p:cNvPr id="1025" name="Picture 1" descr="D:\Scoala\UNESCO\Creta\Day 1-sat traditional cretan + FORTH\DSC_02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500438"/>
            <a:ext cx="4786314" cy="33575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D:\Scoala\UNESCO\Creta\Day 1-sat traditional cretan + FORTH\DSC_026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31330" y="0"/>
            <a:ext cx="4512669" cy="30003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" y="0"/>
            <a:ext cx="4297673" cy="28574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08413" y="3571876"/>
            <a:ext cx="4435587" cy="32861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D:\Scoala\UNESCO\Creta\Day 2-Knosos+munte\DSC_05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10314683" cy="6858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00166" y="514351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29</a:t>
            </a:r>
            <a:r>
              <a:rPr lang="en-US" baseline="30000" dirty="0" smtClean="0"/>
              <a:t>th</a:t>
            </a:r>
            <a:r>
              <a:rPr lang="en-US" dirty="0" smtClean="0"/>
              <a:t> September</a:t>
            </a:r>
            <a:br>
              <a:rPr lang="en-US" dirty="0" smtClean="0"/>
            </a:br>
            <a:r>
              <a:rPr lang="en-US" dirty="0" smtClean="0"/>
              <a:t>Visiting Minoan Palace of </a:t>
            </a:r>
            <a:r>
              <a:rPr lang="en-US" dirty="0" err="1" smtClean="0"/>
              <a:t>Knosos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D:\Scoala\UNESCO\Creta\Day 2-Knosos+munte\DSC_034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14346" y="-214338"/>
            <a:ext cx="5400000" cy="3643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530" name="Picture 2" descr="D:\Scoala\UNESCO\Creta\Day 2-Knosos+munte\DSC_039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3429000"/>
            <a:ext cx="5114248" cy="3590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531" name="Picture 3" descr="D:\Scoala\UNESCO\Creta\Day 2-Knosos+munte\DSC_046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285784" y="3267662"/>
            <a:ext cx="5400000" cy="3590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532" name="Picture 4" descr="D:\Scoala\UNESCO\Creta\Day 2-Knosos+munte\IMG_681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2066" y="0"/>
            <a:ext cx="5400000" cy="36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1045</TotalTime>
  <Words>139</Words>
  <Application>Microsoft Office PowerPoint</Application>
  <PresentationFormat>Expunere pe ecran (4:3)</PresentationFormat>
  <Paragraphs>28</Paragraphs>
  <Slides>27</Slides>
  <Notes>0</Notes>
  <HiddenSlides>0</HiddenSlides>
  <MMClips>0</MMClips>
  <ScaleCrop>false</ScaleCrop>
  <HeadingPairs>
    <vt:vector size="6" baseType="variant">
      <vt:variant>
        <vt:lpstr>Fonturi utilizate</vt:lpstr>
      </vt:variant>
      <vt:variant>
        <vt:i4>2</vt:i4>
      </vt:variant>
      <vt:variant>
        <vt:lpstr>Temă</vt:lpstr>
      </vt:variant>
      <vt:variant>
        <vt:i4>1</vt:i4>
      </vt:variant>
      <vt:variant>
        <vt:lpstr>Titluri diapozitive</vt:lpstr>
      </vt:variant>
      <vt:variant>
        <vt:i4>27</vt:i4>
      </vt:variant>
    </vt:vector>
  </HeadingPairs>
  <TitlesOfParts>
    <vt:vector size="30" baseType="lpstr">
      <vt:lpstr>Arial</vt:lpstr>
      <vt:lpstr>Calibri</vt:lpstr>
      <vt:lpstr>Office Theme</vt:lpstr>
      <vt:lpstr>Prezentare PowerPoint</vt:lpstr>
      <vt:lpstr>27th September – Sunday  Arrival of the partners</vt:lpstr>
      <vt:lpstr>28th September  Visiting “Ekto Gymnasio Herakliou”</vt:lpstr>
      <vt:lpstr>Visiting “Foundation for Research and Technology(FORTH)” and “Institute of Electronic Structure and Laser”</vt:lpstr>
      <vt:lpstr>Visiting “Institute of Computer Science”</vt:lpstr>
      <vt:lpstr>Visiting the Arolithos traditional cretan village </vt:lpstr>
      <vt:lpstr>Weaving and dancing workshop</vt:lpstr>
      <vt:lpstr>29th September Visiting Minoan Palace of Knosos</vt:lpstr>
      <vt:lpstr>Prezentare PowerPoint</vt:lpstr>
      <vt:lpstr>Prezentare PowerPoint</vt:lpstr>
      <vt:lpstr>30th September  Visiting Dictaeon Andron-the legendary cave-birth of Zeus</vt:lpstr>
      <vt:lpstr>Visiting Spinalonga island</vt:lpstr>
      <vt:lpstr>Prezentare PowerPoint</vt:lpstr>
      <vt:lpstr>Prezentare PowerPoint</vt:lpstr>
      <vt:lpstr>1st October  Tour of the city</vt:lpstr>
      <vt:lpstr>Prezentare PowerPoint</vt:lpstr>
      <vt:lpstr>Prezentare PowerPoint</vt:lpstr>
      <vt:lpstr>Visiting Heraklion Archeological Museum</vt:lpstr>
      <vt:lpstr>Prezentare PowerPoint</vt:lpstr>
      <vt:lpstr>Workshop- using olive oil as core material for making scanted oil</vt:lpstr>
      <vt:lpstr>Working on the European curricula</vt:lpstr>
      <vt:lpstr>2nd October Visiting Minoan palace of Phaistos</vt:lpstr>
      <vt:lpstr>Prezentare PowerPoint</vt:lpstr>
      <vt:lpstr>Farewell party at Tennis Club</vt:lpstr>
      <vt:lpstr>                Tasting                                                 of greek food tradition                              and dance</vt:lpstr>
      <vt:lpstr>Saying Goodbye to Heraklion  and our Hosts...</vt:lpstr>
      <vt:lpstr>Prezentare PowerPoint</vt:lpstr>
    </vt:vector>
  </TitlesOfParts>
  <Company>Grizli777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Andreea</dc:creator>
  <cp:lastModifiedBy>user</cp:lastModifiedBy>
  <cp:revision>21</cp:revision>
  <dcterms:created xsi:type="dcterms:W3CDTF">2015-10-14T18:09:28Z</dcterms:created>
  <dcterms:modified xsi:type="dcterms:W3CDTF">2016-03-21T13:19:49Z</dcterms:modified>
</cp:coreProperties>
</file>